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262" r:id="rId2"/>
    <p:sldId id="258"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2" r:id="rId22"/>
    <p:sldId id="283" r:id="rId23"/>
    <p:sldId id="284"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Universal">
    <p:spTree>
      <p:nvGrpSpPr>
        <p:cNvPr id="1" name=""/>
        <p:cNvGrpSpPr/>
        <p:nvPr/>
      </p:nvGrpSpPr>
      <p:grpSpPr>
        <a:xfrm>
          <a:off x="0" y="0"/>
          <a:ext cx="0" cy="0"/>
          <a:chOff x="0" y="0"/>
          <a:chExt cx="0" cy="0"/>
        </a:xfrm>
      </p:grpSpPr>
      <p:sp>
        <p:nvSpPr>
          <p:cNvPr id="5" name="Rectangle 4"/>
          <p:cNvSpPr/>
          <p:nvPr/>
        </p:nvSpPr>
        <p:spPr>
          <a:xfrm>
            <a:off x="2118" y="1"/>
            <a:ext cx="12230100"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sz="1800">
              <a:solidFill>
                <a:prstClr val="white"/>
              </a:solidFill>
            </a:endParaRPr>
          </a:p>
        </p:txBody>
      </p:sp>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12192000" cy="310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Placeholder 5" descr="shutterstock_76938916.jpg"/>
          <p:cNvPicPr>
            <a:picLocks noChangeAspect="1"/>
          </p:cNvPicPr>
          <p:nvPr/>
        </p:nvPicPr>
        <p:blipFill>
          <a:blip r:embed="rId3">
            <a:extLst>
              <a:ext uri="{28A0092B-C50C-407E-A947-70E740481C1C}">
                <a14:useLocalDpi xmlns:a14="http://schemas.microsoft.com/office/drawing/2010/main" val="0"/>
              </a:ext>
            </a:extLst>
          </a:blip>
          <a:srcRect l="38359" t="18909" r="17081"/>
          <a:stretch>
            <a:fillRect/>
          </a:stretch>
        </p:blipFill>
        <p:spPr bwMode="auto">
          <a:xfrm>
            <a:off x="9144000" y="1"/>
            <a:ext cx="3048000"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Placeholder 10" descr="shutterstock_10708528.jpg"/>
          <p:cNvPicPr>
            <a:picLocks noChangeAspect="1"/>
          </p:cNvPicPr>
          <p:nvPr/>
        </p:nvPicPr>
        <p:blipFill>
          <a:blip r:embed="rId4">
            <a:extLst>
              <a:ext uri="{28A0092B-C50C-407E-A947-70E740481C1C}">
                <a14:useLocalDpi xmlns:a14="http://schemas.microsoft.com/office/drawing/2010/main" val="0"/>
              </a:ext>
            </a:extLst>
          </a:blip>
          <a:srcRect l="23894" r="23894"/>
          <a:stretch>
            <a:fillRect/>
          </a:stretch>
        </p:blipFill>
        <p:spPr bwMode="auto">
          <a:xfrm>
            <a:off x="1" y="1"/>
            <a:ext cx="3028951"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Placeholder 12" descr="shutterstock_12020635.jpg"/>
          <p:cNvPicPr>
            <a:picLocks noChangeAspect="1"/>
          </p:cNvPicPr>
          <p:nvPr/>
        </p:nvPicPr>
        <p:blipFill>
          <a:blip r:embed="rId5">
            <a:extLst>
              <a:ext uri="{28A0092B-C50C-407E-A947-70E740481C1C}">
                <a14:useLocalDpi xmlns:a14="http://schemas.microsoft.com/office/drawing/2010/main" val="0"/>
              </a:ext>
            </a:extLst>
          </a:blip>
          <a:srcRect l="28607" t="7475" r="33949" b="23048"/>
          <a:stretch>
            <a:fillRect/>
          </a:stretch>
        </p:blipFill>
        <p:spPr bwMode="auto">
          <a:xfrm>
            <a:off x="3048001" y="1"/>
            <a:ext cx="3028951"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Placeholder 8" descr="shutterstock_58382266.jpg"/>
          <p:cNvPicPr>
            <a:picLocks noChangeAspect="1"/>
          </p:cNvPicPr>
          <p:nvPr/>
        </p:nvPicPr>
        <p:blipFill>
          <a:blip r:embed="rId6">
            <a:extLst>
              <a:ext uri="{28A0092B-C50C-407E-A947-70E740481C1C}">
                <a14:useLocalDpi xmlns:a14="http://schemas.microsoft.com/office/drawing/2010/main" val="0"/>
              </a:ext>
            </a:extLst>
          </a:blip>
          <a:srcRect l="21448" r="21448"/>
          <a:stretch>
            <a:fillRect/>
          </a:stretch>
        </p:blipFill>
        <p:spPr bwMode="auto">
          <a:xfrm>
            <a:off x="6096001" y="1"/>
            <a:ext cx="3028951"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Rectangle 2"/>
          <p:cNvSpPr>
            <a:spLocks noGrp="1" noChangeArrowheads="1"/>
          </p:cNvSpPr>
          <p:nvPr>
            <p:ph type="ctrTitle"/>
          </p:nvPr>
        </p:nvSpPr>
        <p:spPr>
          <a:xfrm>
            <a:off x="601216" y="3157837"/>
            <a:ext cx="10545755"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4" name="Rectangle 3"/>
          <p:cNvSpPr>
            <a:spLocks noGrp="1" noChangeArrowheads="1"/>
          </p:cNvSpPr>
          <p:nvPr>
            <p:ph type="subTitle" idx="1"/>
          </p:nvPr>
        </p:nvSpPr>
        <p:spPr>
          <a:xfrm>
            <a:off x="601217" y="4165407"/>
            <a:ext cx="10545755"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12" name="Text Placeholder 15"/>
          <p:cNvSpPr>
            <a:spLocks noGrp="1"/>
          </p:cNvSpPr>
          <p:nvPr>
            <p:ph type="body" sz="quarter" idx="13"/>
          </p:nvPr>
        </p:nvSpPr>
        <p:spPr>
          <a:xfrm>
            <a:off x="589608" y="4887457"/>
            <a:ext cx="10557363"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1" name="Date Placeholder 1"/>
          <p:cNvSpPr>
            <a:spLocks noGrp="1"/>
          </p:cNvSpPr>
          <p:nvPr>
            <p:ph type="dt" sz="half" idx="14"/>
          </p:nvPr>
        </p:nvSpPr>
        <p:spPr/>
        <p:txBody>
          <a:bodyPr/>
          <a:lstStyle>
            <a:lvl1pPr>
              <a:defRPr/>
            </a:lvl1pPr>
          </a:lstStyle>
          <a:p>
            <a:pPr>
              <a:defRPr/>
            </a:pPr>
            <a:fld id="{7A1BA54C-15D4-9240-8562-B9A40EF211EB}" type="datetime1">
              <a:rPr lang="en-US">
                <a:solidFill>
                  <a:prstClr val="black">
                    <a:tint val="75000"/>
                  </a:prstClr>
                </a:solidFill>
              </a:rPr>
              <a:pPr>
                <a:defRPr/>
              </a:pPr>
              <a:t>5/18/2024</a:t>
            </a:fld>
            <a:endParaRPr lang="en-US" dirty="0">
              <a:solidFill>
                <a:prstClr val="black">
                  <a:tint val="75000"/>
                </a:prstClr>
              </a:solidFill>
            </a:endParaRPr>
          </a:p>
        </p:txBody>
      </p:sp>
      <p:sp>
        <p:nvSpPr>
          <p:cNvPr id="15" name="Slide Number Placeholder 2"/>
          <p:cNvSpPr>
            <a:spLocks noGrp="1"/>
          </p:cNvSpPr>
          <p:nvPr>
            <p:ph type="sldNum" sz="quarter" idx="15"/>
          </p:nvPr>
        </p:nvSpPr>
        <p:spPr/>
        <p:txBody>
          <a:bodyPr/>
          <a:lstStyle>
            <a:lvl1pPr>
              <a:defRPr/>
            </a:lvl1pPr>
          </a:lstStyle>
          <a:p>
            <a:pPr>
              <a:defRPr/>
            </a:pPr>
            <a:fld id="{A5C22AA5-3C49-2E42-8195-7332F437CD6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473180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ntent ">
    <p:spTree>
      <p:nvGrpSpPr>
        <p:cNvPr id="1" name=""/>
        <p:cNvGrpSpPr/>
        <p:nvPr/>
      </p:nvGrpSpPr>
      <p:grpSpPr>
        <a:xfrm>
          <a:off x="0" y="0"/>
          <a:ext cx="0" cy="0"/>
          <a:chOff x="0" y="0"/>
          <a:chExt cx="0" cy="0"/>
        </a:xfrm>
      </p:grpSpPr>
      <p:sp>
        <p:nvSpPr>
          <p:cNvPr id="5" name="Content Placeholder 4"/>
          <p:cNvSpPr>
            <a:spLocks noGrp="1"/>
          </p:cNvSpPr>
          <p:nvPr>
            <p:ph sz="quarter" idx="23"/>
          </p:nvPr>
        </p:nvSpPr>
        <p:spPr>
          <a:xfrm>
            <a:off x="499769" y="1644651"/>
            <a:ext cx="5380567" cy="4367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4"/>
          </p:nvPr>
        </p:nvSpPr>
        <p:spPr>
          <a:xfrm>
            <a:off x="6318485" y="1644651"/>
            <a:ext cx="5380567" cy="4367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6"/>
          <p:cNvSpPr>
            <a:spLocks noGrp="1"/>
          </p:cNvSpPr>
          <p:nvPr>
            <p:ph type="title"/>
          </p:nvPr>
        </p:nvSpPr>
        <p:spPr>
          <a:xfrm>
            <a:off x="487681" y="135133"/>
            <a:ext cx="11101073" cy="1076030"/>
          </a:xfrm>
        </p:spPr>
        <p:txBody>
          <a:bodyPr/>
          <a:lstStyle/>
          <a:p>
            <a:r>
              <a:rPr lang="en-US"/>
              <a:t>Click to edit Master title style</a:t>
            </a:r>
          </a:p>
        </p:txBody>
      </p:sp>
      <p:sp>
        <p:nvSpPr>
          <p:cNvPr id="6" name="Slide Number Placeholder 1"/>
          <p:cNvSpPr>
            <a:spLocks noGrp="1"/>
          </p:cNvSpPr>
          <p:nvPr>
            <p:ph type="sldNum" sz="quarter" idx="25"/>
          </p:nvPr>
        </p:nvSpPr>
        <p:spPr/>
        <p:txBody>
          <a:bodyPr/>
          <a:lstStyle>
            <a:lvl1pPr>
              <a:defRPr/>
            </a:lvl1pPr>
          </a:lstStyle>
          <a:p>
            <a:pPr>
              <a:defRPr/>
            </a:pPr>
            <a:fld id="{C8467590-0BC9-4B4A-95A3-307D97AD4B4F}" type="slidenum">
              <a:rPr lang="en-US">
                <a:solidFill>
                  <a:prstClr val="black">
                    <a:tint val="75000"/>
                  </a:prstClr>
                </a:solidFill>
              </a:rPr>
              <a:pPr>
                <a:defRPr/>
              </a:pPr>
              <a:t>‹#›</a:t>
            </a:fld>
            <a:endParaRPr lang="en-US" dirty="0">
              <a:solidFill>
                <a:prstClr val="black">
                  <a:tint val="75000"/>
                </a:prstClr>
              </a:solidFill>
            </a:endParaRPr>
          </a:p>
        </p:txBody>
      </p:sp>
      <p:sp>
        <p:nvSpPr>
          <p:cNvPr id="7" name="Date Placeholder 2"/>
          <p:cNvSpPr>
            <a:spLocks noGrp="1"/>
          </p:cNvSpPr>
          <p:nvPr>
            <p:ph type="dt" sz="half" idx="26"/>
          </p:nvPr>
        </p:nvSpPr>
        <p:spPr/>
        <p:txBody>
          <a:bodyPr/>
          <a:lstStyle>
            <a:lvl1pPr>
              <a:defRPr/>
            </a:lvl1pPr>
          </a:lstStyle>
          <a:p>
            <a:pPr>
              <a:defRPr/>
            </a:pPr>
            <a:fld id="{421CA678-D006-7B41-A446-6998EA1314C2}" type="datetime1">
              <a:rPr lang="en-US">
                <a:solidFill>
                  <a:prstClr val="black">
                    <a:tint val="75000"/>
                  </a:prstClr>
                </a:solidFill>
              </a:rPr>
              <a:pPr>
                <a:defRPr/>
              </a:pPr>
              <a:t>5/18/2024</a:t>
            </a:fld>
            <a:endParaRPr lang="en-US" dirty="0">
              <a:solidFill>
                <a:prstClr val="black">
                  <a:tint val="75000"/>
                </a:prstClr>
              </a:solidFill>
            </a:endParaRPr>
          </a:p>
        </p:txBody>
      </p:sp>
    </p:spTree>
    <p:extLst>
      <p:ext uri="{BB962C8B-B14F-4D97-AF65-F5344CB8AC3E}">
        <p14:creationId xmlns:p14="http://schemas.microsoft.com/office/powerpoint/2010/main" val="915693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489186" y="1645920"/>
            <a:ext cx="5380329" cy="789828"/>
          </a:xfrm>
          <a:prstGeom prst="rect">
            <a:avLst/>
          </a:prstGeom>
        </p:spPr>
        <p:txBody>
          <a:bodyPr anchor="b">
            <a:noAutofit/>
          </a:bodyPr>
          <a:lstStyle>
            <a:lvl1pPr marL="0" indent="0" algn="ctr">
              <a:lnSpc>
                <a:spcPts val="3000"/>
              </a:lnSpc>
              <a:spcBef>
                <a:spcPts val="0"/>
              </a:spcBef>
              <a:buNone/>
              <a:defRPr sz="2600" b="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2"/>
          <p:cNvSpPr>
            <a:spLocks noGrp="1"/>
          </p:cNvSpPr>
          <p:nvPr>
            <p:ph type="body" idx="17"/>
          </p:nvPr>
        </p:nvSpPr>
        <p:spPr>
          <a:xfrm>
            <a:off x="6271683" y="1645920"/>
            <a:ext cx="5393501" cy="789828"/>
          </a:xfrm>
          <a:prstGeom prst="rect">
            <a:avLst/>
          </a:prstGeom>
        </p:spPr>
        <p:txBody>
          <a:bodyPr anchor="b">
            <a:noAutofit/>
          </a:bodyPr>
          <a:lstStyle>
            <a:lvl1pPr marL="0" indent="0" algn="ctr">
              <a:lnSpc>
                <a:spcPts val="3000"/>
              </a:lnSpc>
              <a:spcBef>
                <a:spcPts val="0"/>
              </a:spcBef>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4"/>
          <p:cNvSpPr>
            <a:spLocks noGrp="1"/>
          </p:cNvSpPr>
          <p:nvPr>
            <p:ph sz="quarter" idx="24"/>
          </p:nvPr>
        </p:nvSpPr>
        <p:spPr>
          <a:xfrm>
            <a:off x="476249" y="2659063"/>
            <a:ext cx="5393267"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25"/>
          </p:nvPr>
        </p:nvSpPr>
        <p:spPr>
          <a:xfrm>
            <a:off x="6271683" y="2659063"/>
            <a:ext cx="5393267"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6"/>
          <p:cNvSpPr>
            <a:spLocks noGrp="1"/>
          </p:cNvSpPr>
          <p:nvPr>
            <p:ph type="title"/>
          </p:nvPr>
        </p:nvSpPr>
        <p:spPr>
          <a:xfrm>
            <a:off x="487681" y="135133"/>
            <a:ext cx="11101073" cy="1076030"/>
          </a:xfrm>
        </p:spPr>
        <p:txBody>
          <a:bodyPr/>
          <a:lstStyle/>
          <a:p>
            <a:r>
              <a:rPr lang="en-US"/>
              <a:t>Click to edit Master title style</a:t>
            </a:r>
          </a:p>
        </p:txBody>
      </p:sp>
      <p:sp>
        <p:nvSpPr>
          <p:cNvPr id="7" name="Slide Number Placeholder 1"/>
          <p:cNvSpPr>
            <a:spLocks noGrp="1"/>
          </p:cNvSpPr>
          <p:nvPr>
            <p:ph type="sldNum" sz="quarter" idx="26"/>
          </p:nvPr>
        </p:nvSpPr>
        <p:spPr/>
        <p:txBody>
          <a:bodyPr/>
          <a:lstStyle>
            <a:lvl1pPr>
              <a:defRPr/>
            </a:lvl1pPr>
          </a:lstStyle>
          <a:p>
            <a:pPr>
              <a:defRPr/>
            </a:pPr>
            <a:fld id="{E5D3C417-35D1-DE4B-9003-F2E94344F58E}" type="slidenum">
              <a:rPr lang="en-US">
                <a:solidFill>
                  <a:prstClr val="black">
                    <a:tint val="75000"/>
                  </a:prstClr>
                </a:solidFill>
              </a:rPr>
              <a:pPr>
                <a:defRPr/>
              </a:pPr>
              <a:t>‹#›</a:t>
            </a:fld>
            <a:endParaRPr lang="en-US" dirty="0">
              <a:solidFill>
                <a:prstClr val="black">
                  <a:tint val="75000"/>
                </a:prstClr>
              </a:solidFill>
            </a:endParaRPr>
          </a:p>
        </p:txBody>
      </p:sp>
      <p:sp>
        <p:nvSpPr>
          <p:cNvPr id="9" name="Date Placeholder 2"/>
          <p:cNvSpPr>
            <a:spLocks noGrp="1"/>
          </p:cNvSpPr>
          <p:nvPr>
            <p:ph type="dt" sz="half" idx="27"/>
          </p:nvPr>
        </p:nvSpPr>
        <p:spPr/>
        <p:txBody>
          <a:bodyPr/>
          <a:lstStyle>
            <a:lvl1pPr>
              <a:defRPr/>
            </a:lvl1pPr>
          </a:lstStyle>
          <a:p>
            <a:pPr>
              <a:defRPr/>
            </a:pPr>
            <a:fld id="{2591F2DA-4C0E-AF48-AAE7-6B5FD0673F17}" type="datetime1">
              <a:rPr lang="en-US">
                <a:solidFill>
                  <a:prstClr val="black">
                    <a:tint val="75000"/>
                  </a:prstClr>
                </a:solidFill>
              </a:rPr>
              <a:pPr>
                <a:defRPr/>
              </a:pPr>
              <a:t>5/18/2024</a:t>
            </a:fld>
            <a:endParaRPr lang="en-US" dirty="0">
              <a:solidFill>
                <a:prstClr val="black">
                  <a:tint val="75000"/>
                </a:prstClr>
              </a:solidFill>
            </a:endParaRPr>
          </a:p>
        </p:txBody>
      </p:sp>
    </p:spTree>
    <p:extLst>
      <p:ext uri="{BB962C8B-B14F-4D97-AF65-F5344CB8AC3E}">
        <p14:creationId xmlns:p14="http://schemas.microsoft.com/office/powerpoint/2010/main" val="244588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1 Content">
    <p:spTree>
      <p:nvGrpSpPr>
        <p:cNvPr id="1" name=""/>
        <p:cNvGrpSpPr/>
        <p:nvPr/>
      </p:nvGrpSpPr>
      <p:grpSpPr>
        <a:xfrm>
          <a:off x="0" y="0"/>
          <a:ext cx="0" cy="0"/>
          <a:chOff x="0" y="0"/>
          <a:chExt cx="0" cy="0"/>
        </a:xfrm>
      </p:grpSpPr>
      <p:sp>
        <p:nvSpPr>
          <p:cNvPr id="5" name="Content Placeholder 4"/>
          <p:cNvSpPr>
            <a:spLocks noGrp="1"/>
          </p:cNvSpPr>
          <p:nvPr>
            <p:ph sz="quarter" idx="21"/>
          </p:nvPr>
        </p:nvSpPr>
        <p:spPr>
          <a:xfrm>
            <a:off x="6238051" y="1644651"/>
            <a:ext cx="5380567" cy="4367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6"/>
          <p:cNvSpPr>
            <a:spLocks noGrp="1"/>
          </p:cNvSpPr>
          <p:nvPr>
            <p:ph type="title"/>
          </p:nvPr>
        </p:nvSpPr>
        <p:spPr>
          <a:xfrm>
            <a:off x="487681" y="135133"/>
            <a:ext cx="11101073" cy="1076030"/>
          </a:xfrm>
        </p:spPr>
        <p:txBody>
          <a:bodyPr/>
          <a:lstStyle/>
          <a:p>
            <a:r>
              <a:rPr lang="en-US"/>
              <a:t>Click to edit Master title style</a:t>
            </a:r>
          </a:p>
        </p:txBody>
      </p:sp>
      <p:sp>
        <p:nvSpPr>
          <p:cNvPr id="11" name="Picture Placeholder 10"/>
          <p:cNvSpPr>
            <a:spLocks noGrp="1"/>
          </p:cNvSpPr>
          <p:nvPr>
            <p:ph type="pic" sz="quarter" idx="22"/>
          </p:nvPr>
        </p:nvSpPr>
        <p:spPr>
          <a:xfrm>
            <a:off x="486834" y="1644651"/>
            <a:ext cx="5329767" cy="4367213"/>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lvl1pPr>
          </a:lstStyle>
          <a:p>
            <a:pPr lvl="0"/>
            <a:r>
              <a:rPr lang="en-US" noProof="0"/>
              <a:t>Drag picture to placeholder or click icon to add</a:t>
            </a:r>
            <a:endParaRPr lang="en-US" noProof="0" dirty="0"/>
          </a:p>
        </p:txBody>
      </p:sp>
      <p:sp>
        <p:nvSpPr>
          <p:cNvPr id="6" name="Slide Number Placeholder 1"/>
          <p:cNvSpPr>
            <a:spLocks noGrp="1"/>
          </p:cNvSpPr>
          <p:nvPr>
            <p:ph type="sldNum" sz="quarter" idx="23"/>
          </p:nvPr>
        </p:nvSpPr>
        <p:spPr/>
        <p:txBody>
          <a:bodyPr/>
          <a:lstStyle>
            <a:lvl1pPr>
              <a:defRPr/>
            </a:lvl1pPr>
          </a:lstStyle>
          <a:p>
            <a:pPr>
              <a:defRPr/>
            </a:pPr>
            <a:fld id="{C2DA4596-0E95-4845-A51E-381771D71C5B}" type="slidenum">
              <a:rPr lang="en-US">
                <a:solidFill>
                  <a:prstClr val="black">
                    <a:tint val="75000"/>
                  </a:prstClr>
                </a:solidFill>
              </a:rPr>
              <a:pPr>
                <a:defRPr/>
              </a:pPr>
              <a:t>‹#›</a:t>
            </a:fld>
            <a:endParaRPr lang="en-US" dirty="0">
              <a:solidFill>
                <a:prstClr val="black">
                  <a:tint val="75000"/>
                </a:prstClr>
              </a:solidFill>
            </a:endParaRPr>
          </a:p>
        </p:txBody>
      </p:sp>
      <p:sp>
        <p:nvSpPr>
          <p:cNvPr id="7" name="Date Placeholder 2"/>
          <p:cNvSpPr>
            <a:spLocks noGrp="1"/>
          </p:cNvSpPr>
          <p:nvPr>
            <p:ph type="dt" sz="half" idx="24"/>
          </p:nvPr>
        </p:nvSpPr>
        <p:spPr/>
        <p:txBody>
          <a:bodyPr/>
          <a:lstStyle>
            <a:lvl1pPr>
              <a:defRPr/>
            </a:lvl1pPr>
          </a:lstStyle>
          <a:p>
            <a:pPr>
              <a:defRPr/>
            </a:pPr>
            <a:fld id="{8D23548A-BD02-5246-9AB8-6847FF416924}" type="datetime1">
              <a:rPr lang="en-US">
                <a:solidFill>
                  <a:prstClr val="black">
                    <a:tint val="75000"/>
                  </a:prstClr>
                </a:solidFill>
              </a:rPr>
              <a:pPr>
                <a:defRPr/>
              </a:pPr>
              <a:t>5/18/2024</a:t>
            </a:fld>
            <a:endParaRPr lang="en-US" dirty="0">
              <a:solidFill>
                <a:prstClr val="black">
                  <a:tint val="75000"/>
                </a:prstClr>
              </a:solidFill>
            </a:endParaRPr>
          </a:p>
        </p:txBody>
      </p:sp>
    </p:spTree>
    <p:extLst>
      <p:ext uri="{BB962C8B-B14F-4D97-AF65-F5344CB8AC3E}">
        <p14:creationId xmlns:p14="http://schemas.microsoft.com/office/powerpoint/2010/main" val="601478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2 Content">
    <p:spTree>
      <p:nvGrpSpPr>
        <p:cNvPr id="1" name=""/>
        <p:cNvGrpSpPr/>
        <p:nvPr/>
      </p:nvGrpSpPr>
      <p:grpSpPr>
        <a:xfrm>
          <a:off x="0" y="0"/>
          <a:ext cx="0" cy="0"/>
          <a:chOff x="0" y="0"/>
          <a:chExt cx="0" cy="0"/>
        </a:xfrm>
      </p:grpSpPr>
      <p:sp>
        <p:nvSpPr>
          <p:cNvPr id="5" name="Content Placeholder 4"/>
          <p:cNvSpPr>
            <a:spLocks noGrp="1"/>
          </p:cNvSpPr>
          <p:nvPr>
            <p:ph sz="quarter" idx="23"/>
          </p:nvPr>
        </p:nvSpPr>
        <p:spPr>
          <a:xfrm>
            <a:off x="520937" y="1644651"/>
            <a:ext cx="5380567" cy="4367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1" y="135133"/>
            <a:ext cx="11101073" cy="1076030"/>
          </a:xfrm>
        </p:spPr>
        <p:txBody>
          <a:bodyPr/>
          <a:lstStyle/>
          <a:p>
            <a:r>
              <a:rPr lang="en-US"/>
              <a:t>Click to edit Master title style</a:t>
            </a:r>
          </a:p>
        </p:txBody>
      </p:sp>
      <p:sp>
        <p:nvSpPr>
          <p:cNvPr id="12" name="Picture Placeholder 5"/>
          <p:cNvSpPr>
            <a:spLocks noGrp="1"/>
          </p:cNvSpPr>
          <p:nvPr>
            <p:ph type="pic" sz="quarter" idx="24"/>
          </p:nvPr>
        </p:nvSpPr>
        <p:spPr>
          <a:xfrm>
            <a:off x="6337300" y="1644651"/>
            <a:ext cx="5317067" cy="2011363"/>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lvl1pPr>
          </a:lstStyle>
          <a:p>
            <a:pPr lvl="0"/>
            <a:r>
              <a:rPr lang="en-US" noProof="0"/>
              <a:t>Drag picture to placeholder or click icon to add</a:t>
            </a:r>
            <a:endParaRPr lang="en-US" noProof="0" dirty="0"/>
          </a:p>
        </p:txBody>
      </p:sp>
      <p:sp>
        <p:nvSpPr>
          <p:cNvPr id="13" name="Picture Placeholder 7"/>
          <p:cNvSpPr>
            <a:spLocks noGrp="1"/>
          </p:cNvSpPr>
          <p:nvPr>
            <p:ph type="pic" sz="quarter" idx="25"/>
          </p:nvPr>
        </p:nvSpPr>
        <p:spPr>
          <a:xfrm>
            <a:off x="6337300" y="4006851"/>
            <a:ext cx="5317067" cy="2011363"/>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lvl1pPr>
          </a:lstStyle>
          <a:p>
            <a:pPr lvl="0"/>
            <a:r>
              <a:rPr lang="en-US" noProof="0"/>
              <a:t>Drag picture to placeholder or click icon to add</a:t>
            </a:r>
            <a:endParaRPr lang="en-US" noProof="0" dirty="0"/>
          </a:p>
        </p:txBody>
      </p:sp>
      <p:sp>
        <p:nvSpPr>
          <p:cNvPr id="6" name="Slide Number Placeholder 1"/>
          <p:cNvSpPr>
            <a:spLocks noGrp="1"/>
          </p:cNvSpPr>
          <p:nvPr>
            <p:ph type="sldNum" sz="quarter" idx="26"/>
          </p:nvPr>
        </p:nvSpPr>
        <p:spPr/>
        <p:txBody>
          <a:bodyPr/>
          <a:lstStyle>
            <a:lvl1pPr>
              <a:defRPr/>
            </a:lvl1pPr>
          </a:lstStyle>
          <a:p>
            <a:pPr>
              <a:defRPr/>
            </a:pPr>
            <a:fld id="{1E993407-65FC-FE4D-88F4-AEF403839CD9}" type="slidenum">
              <a:rPr lang="en-US">
                <a:solidFill>
                  <a:prstClr val="black">
                    <a:tint val="75000"/>
                  </a:prstClr>
                </a:solidFill>
              </a:rPr>
              <a:pPr>
                <a:defRPr/>
              </a:pPr>
              <a:t>‹#›</a:t>
            </a:fld>
            <a:endParaRPr lang="en-US" dirty="0">
              <a:solidFill>
                <a:prstClr val="black">
                  <a:tint val="75000"/>
                </a:prstClr>
              </a:solidFill>
            </a:endParaRPr>
          </a:p>
        </p:txBody>
      </p:sp>
      <p:sp>
        <p:nvSpPr>
          <p:cNvPr id="7" name="Date Placeholder 2"/>
          <p:cNvSpPr>
            <a:spLocks noGrp="1"/>
          </p:cNvSpPr>
          <p:nvPr>
            <p:ph type="dt" sz="half" idx="27"/>
          </p:nvPr>
        </p:nvSpPr>
        <p:spPr/>
        <p:txBody>
          <a:bodyPr/>
          <a:lstStyle>
            <a:lvl1pPr>
              <a:defRPr/>
            </a:lvl1pPr>
          </a:lstStyle>
          <a:p>
            <a:pPr>
              <a:defRPr/>
            </a:pPr>
            <a:fld id="{AEA8D185-C16F-1640-8DAC-102BF7935C96}" type="datetime1">
              <a:rPr lang="en-US">
                <a:solidFill>
                  <a:prstClr val="black">
                    <a:tint val="75000"/>
                  </a:prstClr>
                </a:solidFill>
              </a:rPr>
              <a:pPr>
                <a:defRPr/>
              </a:pPr>
              <a:t>5/18/2024</a:t>
            </a:fld>
            <a:endParaRPr lang="en-US" dirty="0">
              <a:solidFill>
                <a:prstClr val="black">
                  <a:tint val="75000"/>
                </a:prstClr>
              </a:solidFill>
            </a:endParaRPr>
          </a:p>
        </p:txBody>
      </p:sp>
    </p:spTree>
    <p:extLst>
      <p:ext uri="{BB962C8B-B14F-4D97-AF65-F5344CB8AC3E}">
        <p14:creationId xmlns:p14="http://schemas.microsoft.com/office/powerpoint/2010/main" val="1689473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ntent">
    <p:spTree>
      <p:nvGrpSpPr>
        <p:cNvPr id="1" name=""/>
        <p:cNvGrpSpPr/>
        <p:nvPr/>
      </p:nvGrpSpPr>
      <p:grpSpPr>
        <a:xfrm>
          <a:off x="0" y="0"/>
          <a:ext cx="0" cy="0"/>
          <a:chOff x="0" y="0"/>
          <a:chExt cx="0" cy="0"/>
        </a:xfrm>
      </p:grpSpPr>
      <p:sp>
        <p:nvSpPr>
          <p:cNvPr id="13" name="Content Placeholder 3"/>
          <p:cNvSpPr>
            <a:spLocks noGrp="1"/>
          </p:cNvSpPr>
          <p:nvPr>
            <p:ph sz="half" idx="16"/>
          </p:nvPr>
        </p:nvSpPr>
        <p:spPr>
          <a:xfrm>
            <a:off x="494650" y="1645920"/>
            <a:ext cx="5323596" cy="2057400"/>
          </a:xfrm>
          <a:prstGeom prst="rect">
            <a:avLst/>
          </a:prstGeom>
        </p:spPr>
        <p:txBody>
          <a:bodyPr/>
          <a:lstStyle>
            <a:lvl1pPr marL="274320" indent="-274320">
              <a:buSzPct val="125000"/>
              <a:buFontTx/>
              <a:buBlip>
                <a:blip r:embed="rId2"/>
              </a:buBlip>
              <a:defRPr sz="2000" b="0" baseline="0">
                <a:solidFill>
                  <a:srgbClr val="000000"/>
                </a:solidFill>
                <a:latin typeface="Verdana"/>
                <a:cs typeface="Verdana"/>
              </a:defRPr>
            </a:lvl1pPr>
            <a:lvl2pPr marL="548640" indent="-182880">
              <a:buClr>
                <a:schemeClr val="tx1">
                  <a:lumMod val="50000"/>
                  <a:lumOff val="50000"/>
                </a:schemeClr>
              </a:buClr>
              <a:buFont typeface="Lucida Grande"/>
              <a:buChar char="–"/>
              <a:defRPr sz="1800" baseline="0"/>
            </a:lvl2pPr>
            <a:lvl3pPr marL="822960" indent="-182880">
              <a:buClr>
                <a:schemeClr val="tx1">
                  <a:lumMod val="65000"/>
                  <a:lumOff val="35000"/>
                </a:schemeClr>
              </a:buClr>
              <a:buSzPct val="100000"/>
              <a:buFont typeface="Wingdings" charset="2"/>
              <a:buChar char="§"/>
              <a:defRPr sz="1800" baseline="0"/>
            </a:lvl3pPr>
            <a:lvl4pPr marL="1051560" indent="-182880">
              <a:buClr>
                <a:schemeClr val="tx1">
                  <a:lumMod val="50000"/>
                  <a:lumOff val="50000"/>
                </a:schemeClr>
              </a:buClr>
              <a:defRPr sz="1600"/>
            </a:lvl4pPr>
            <a:lvl5pPr marL="1234440" indent="-182880">
              <a:buClr>
                <a:schemeClr val="tx1">
                  <a:lumMod val="50000"/>
                  <a:lumOff val="50000"/>
                </a:schemeClr>
              </a:buClr>
              <a:buFont typeface="Wingdings" charset="2"/>
              <a:buChar cha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half" idx="20"/>
          </p:nvPr>
        </p:nvSpPr>
        <p:spPr>
          <a:xfrm>
            <a:off x="6347053" y="1645920"/>
            <a:ext cx="5323596" cy="2057400"/>
          </a:xfrm>
          <a:prstGeom prst="rect">
            <a:avLst/>
          </a:prstGeom>
        </p:spPr>
        <p:txBody>
          <a:bodyPr/>
          <a:lstStyle>
            <a:lvl1pPr marL="274320" indent="-274320">
              <a:buSzPct val="125000"/>
              <a:buFontTx/>
              <a:buBlip>
                <a:blip r:embed="rId2"/>
              </a:buBlip>
              <a:defRPr sz="2000" b="0" baseline="0">
                <a:solidFill>
                  <a:srgbClr val="000000"/>
                </a:solidFill>
                <a:latin typeface="Verdana"/>
                <a:cs typeface="Verdana"/>
              </a:defRPr>
            </a:lvl1pPr>
            <a:lvl2pPr marL="548640" indent="-182880">
              <a:buClr>
                <a:schemeClr val="tx1">
                  <a:lumMod val="50000"/>
                  <a:lumOff val="50000"/>
                </a:schemeClr>
              </a:buClr>
              <a:buFont typeface="Lucida Grande"/>
              <a:buChar char="–"/>
              <a:defRPr sz="1800" baseline="0"/>
            </a:lvl2pPr>
            <a:lvl3pPr marL="822960" indent="-182880">
              <a:buClr>
                <a:schemeClr val="tx1">
                  <a:lumMod val="65000"/>
                  <a:lumOff val="35000"/>
                </a:schemeClr>
              </a:buClr>
              <a:buSzPct val="100000"/>
              <a:buFont typeface="Wingdings" charset="2"/>
              <a:buChar char="§"/>
              <a:defRPr sz="1800" baseline="0"/>
            </a:lvl3pPr>
            <a:lvl4pPr marL="1051560" indent="-182880">
              <a:buClr>
                <a:schemeClr val="tx1">
                  <a:lumMod val="50000"/>
                  <a:lumOff val="50000"/>
                </a:schemeClr>
              </a:buClr>
              <a:defRPr sz="1600"/>
            </a:lvl4pPr>
            <a:lvl5pPr marL="1234440" indent="-182880">
              <a:buClr>
                <a:schemeClr val="tx1">
                  <a:lumMod val="50000"/>
                  <a:lumOff val="50000"/>
                </a:schemeClr>
              </a:buClr>
              <a:buFont typeface="Wingdings" charset="2"/>
              <a:buChar cha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p:cNvSpPr>
            <a:spLocks noGrp="1"/>
          </p:cNvSpPr>
          <p:nvPr>
            <p:ph sz="half" idx="21"/>
          </p:nvPr>
        </p:nvSpPr>
        <p:spPr>
          <a:xfrm>
            <a:off x="464386" y="3920063"/>
            <a:ext cx="5323596" cy="2057400"/>
          </a:xfrm>
          <a:prstGeom prst="rect">
            <a:avLst/>
          </a:prstGeom>
        </p:spPr>
        <p:txBody>
          <a:bodyPr/>
          <a:lstStyle>
            <a:lvl1pPr marL="274320" indent="-274320">
              <a:buSzPct val="125000"/>
              <a:buFontTx/>
              <a:buBlip>
                <a:blip r:embed="rId2"/>
              </a:buBlip>
              <a:defRPr sz="2000" b="0" baseline="0">
                <a:solidFill>
                  <a:srgbClr val="000000"/>
                </a:solidFill>
                <a:latin typeface="Verdana"/>
                <a:cs typeface="Verdana"/>
              </a:defRPr>
            </a:lvl1pPr>
            <a:lvl2pPr marL="548640" indent="-182880">
              <a:buClr>
                <a:schemeClr val="tx1">
                  <a:lumMod val="50000"/>
                  <a:lumOff val="50000"/>
                </a:schemeClr>
              </a:buClr>
              <a:buFont typeface="Lucida Grande"/>
              <a:buChar char="–"/>
              <a:defRPr sz="1800" baseline="0"/>
            </a:lvl2pPr>
            <a:lvl3pPr marL="822960" indent="-182880">
              <a:buClr>
                <a:schemeClr val="tx1">
                  <a:lumMod val="65000"/>
                  <a:lumOff val="35000"/>
                </a:schemeClr>
              </a:buClr>
              <a:buSzPct val="100000"/>
              <a:buFont typeface="Wingdings" charset="2"/>
              <a:buChar char="§"/>
              <a:defRPr sz="1800" baseline="0"/>
            </a:lvl3pPr>
            <a:lvl4pPr marL="1051560" indent="-182880">
              <a:buClr>
                <a:schemeClr val="tx1">
                  <a:lumMod val="50000"/>
                  <a:lumOff val="50000"/>
                </a:schemeClr>
              </a:buClr>
              <a:defRPr sz="1600"/>
            </a:lvl4pPr>
            <a:lvl5pPr marL="1234440" indent="-182880">
              <a:buClr>
                <a:schemeClr val="tx1">
                  <a:lumMod val="50000"/>
                  <a:lumOff val="50000"/>
                </a:schemeClr>
              </a:buClr>
              <a:buFont typeface="Wingdings" charset="2"/>
              <a:buChar cha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3"/>
          <p:cNvSpPr>
            <a:spLocks noGrp="1"/>
          </p:cNvSpPr>
          <p:nvPr>
            <p:ph sz="half" idx="22"/>
          </p:nvPr>
        </p:nvSpPr>
        <p:spPr>
          <a:xfrm>
            <a:off x="6316789" y="3920063"/>
            <a:ext cx="5323596" cy="2057400"/>
          </a:xfrm>
          <a:prstGeom prst="rect">
            <a:avLst/>
          </a:prstGeom>
        </p:spPr>
        <p:txBody>
          <a:bodyPr/>
          <a:lstStyle>
            <a:lvl1pPr marL="274320" indent="-274320">
              <a:buSzPct val="125000"/>
              <a:buFontTx/>
              <a:buBlip>
                <a:blip r:embed="rId2"/>
              </a:buBlip>
              <a:defRPr sz="2000" b="0" baseline="0">
                <a:solidFill>
                  <a:srgbClr val="000000"/>
                </a:solidFill>
                <a:latin typeface="Verdana"/>
                <a:cs typeface="Verdana"/>
              </a:defRPr>
            </a:lvl1pPr>
            <a:lvl2pPr marL="548640" indent="-182880">
              <a:buClr>
                <a:schemeClr val="tx1">
                  <a:lumMod val="50000"/>
                  <a:lumOff val="50000"/>
                </a:schemeClr>
              </a:buClr>
              <a:buFont typeface="Lucida Grande"/>
              <a:buChar char="–"/>
              <a:defRPr sz="1800" baseline="0"/>
            </a:lvl2pPr>
            <a:lvl3pPr marL="822960" indent="-182880">
              <a:buClr>
                <a:schemeClr val="tx1">
                  <a:lumMod val="65000"/>
                  <a:lumOff val="35000"/>
                </a:schemeClr>
              </a:buClr>
              <a:buSzPct val="100000"/>
              <a:buFont typeface="Wingdings" charset="2"/>
              <a:buChar char="§"/>
              <a:defRPr sz="1800" baseline="0"/>
            </a:lvl3pPr>
            <a:lvl4pPr marL="1051560" indent="-182880">
              <a:buClr>
                <a:schemeClr val="tx1">
                  <a:lumMod val="50000"/>
                  <a:lumOff val="50000"/>
                </a:schemeClr>
              </a:buClr>
              <a:defRPr sz="1600"/>
            </a:lvl4pPr>
            <a:lvl5pPr marL="1234440" indent="-182880">
              <a:buClr>
                <a:schemeClr val="tx1">
                  <a:lumMod val="50000"/>
                  <a:lumOff val="50000"/>
                </a:schemeClr>
              </a:buClr>
              <a:buFont typeface="Wingdings" charset="2"/>
              <a:buChar cha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p:cNvSpPr>
            <a:spLocks noGrp="1"/>
          </p:cNvSpPr>
          <p:nvPr>
            <p:ph type="title"/>
          </p:nvPr>
        </p:nvSpPr>
        <p:spPr>
          <a:xfrm>
            <a:off x="487681" y="135133"/>
            <a:ext cx="11101073" cy="1076030"/>
          </a:xfrm>
        </p:spPr>
        <p:txBody>
          <a:bodyPr/>
          <a:lstStyle/>
          <a:p>
            <a:r>
              <a:rPr lang="en-US"/>
              <a:t>Click to edit Master title style</a:t>
            </a:r>
          </a:p>
        </p:txBody>
      </p:sp>
      <p:sp>
        <p:nvSpPr>
          <p:cNvPr id="7" name="Slide Number Placeholder 1"/>
          <p:cNvSpPr>
            <a:spLocks noGrp="1"/>
          </p:cNvSpPr>
          <p:nvPr>
            <p:ph type="sldNum" sz="quarter" idx="23"/>
          </p:nvPr>
        </p:nvSpPr>
        <p:spPr/>
        <p:txBody>
          <a:bodyPr/>
          <a:lstStyle>
            <a:lvl1pPr>
              <a:defRPr/>
            </a:lvl1pPr>
          </a:lstStyle>
          <a:p>
            <a:pPr>
              <a:defRPr/>
            </a:pPr>
            <a:fld id="{9DD27109-24EE-2347-96D6-102C90AEE2D2}" type="slidenum">
              <a:rPr lang="en-US">
                <a:solidFill>
                  <a:prstClr val="black">
                    <a:tint val="75000"/>
                  </a:prstClr>
                </a:solidFill>
              </a:rPr>
              <a:pPr>
                <a:defRPr/>
              </a:pPr>
              <a:t>‹#›</a:t>
            </a:fld>
            <a:endParaRPr lang="en-US" dirty="0">
              <a:solidFill>
                <a:prstClr val="black">
                  <a:tint val="75000"/>
                </a:prstClr>
              </a:solidFill>
            </a:endParaRPr>
          </a:p>
        </p:txBody>
      </p:sp>
      <p:sp>
        <p:nvSpPr>
          <p:cNvPr id="8" name="Date Placeholder 2"/>
          <p:cNvSpPr>
            <a:spLocks noGrp="1"/>
          </p:cNvSpPr>
          <p:nvPr>
            <p:ph type="dt" sz="half" idx="24"/>
          </p:nvPr>
        </p:nvSpPr>
        <p:spPr/>
        <p:txBody>
          <a:bodyPr/>
          <a:lstStyle>
            <a:lvl1pPr>
              <a:defRPr/>
            </a:lvl1pPr>
          </a:lstStyle>
          <a:p>
            <a:pPr>
              <a:defRPr/>
            </a:pPr>
            <a:fld id="{F1857901-D09E-C540-886C-A84B89EC06B5}" type="datetime1">
              <a:rPr lang="en-US">
                <a:solidFill>
                  <a:prstClr val="black">
                    <a:tint val="75000"/>
                  </a:prstClr>
                </a:solidFill>
              </a:rPr>
              <a:pPr>
                <a:defRPr/>
              </a:pPr>
              <a:t>5/18/2024</a:t>
            </a:fld>
            <a:endParaRPr lang="en-US" dirty="0">
              <a:solidFill>
                <a:prstClr val="black">
                  <a:tint val="75000"/>
                </a:prstClr>
              </a:solidFill>
            </a:endParaRPr>
          </a:p>
        </p:txBody>
      </p:sp>
    </p:spTree>
    <p:extLst>
      <p:ext uri="{BB962C8B-B14F-4D97-AF65-F5344CB8AC3E}">
        <p14:creationId xmlns:p14="http://schemas.microsoft.com/office/powerpoint/2010/main" val="3296342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ubtitle 6"/>
          <p:cNvSpPr>
            <a:spLocks noGrp="1"/>
          </p:cNvSpPr>
          <p:nvPr>
            <p:ph type="body" sz="half" idx="2"/>
          </p:nvPr>
        </p:nvSpPr>
        <p:spPr>
          <a:xfrm>
            <a:off x="1964263" y="5397501"/>
            <a:ext cx="7586135" cy="609599"/>
          </a:xfrm>
        </p:spPr>
        <p:txBody>
          <a:bodyPr>
            <a:normAutofit/>
          </a:bodyPr>
          <a:lstStyle>
            <a:lvl1pPr>
              <a:defRPr sz="1800"/>
            </a:lvl1pPr>
          </a:lstStyle>
          <a:p>
            <a:pPr lvl="0"/>
            <a:r>
              <a:rPr lang="en-US"/>
              <a:t>Click to edit Master text styles</a:t>
            </a:r>
          </a:p>
        </p:txBody>
      </p:sp>
      <p:sp>
        <p:nvSpPr>
          <p:cNvPr id="9" name="Picture Placeholder 6"/>
          <p:cNvSpPr>
            <a:spLocks noGrp="1"/>
          </p:cNvSpPr>
          <p:nvPr>
            <p:ph type="pic" sz="quarter" idx="12"/>
          </p:nvPr>
        </p:nvSpPr>
        <p:spPr>
          <a:xfrm>
            <a:off x="1964267" y="1670050"/>
            <a:ext cx="7586133" cy="3587750"/>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1800"/>
            </a:lvl1pPr>
          </a:lstStyle>
          <a:p>
            <a:pPr lvl="0"/>
            <a:r>
              <a:rPr lang="en-US" noProof="0"/>
              <a:t>Drag picture to placeholder or click icon to add</a:t>
            </a:r>
            <a:endParaRPr lang="en-US" noProof="0" dirty="0"/>
          </a:p>
        </p:txBody>
      </p:sp>
      <p:sp>
        <p:nvSpPr>
          <p:cNvPr id="5" name="Slide Number Placeholder 1"/>
          <p:cNvSpPr>
            <a:spLocks noGrp="1"/>
          </p:cNvSpPr>
          <p:nvPr>
            <p:ph type="sldNum" sz="quarter" idx="13"/>
          </p:nvPr>
        </p:nvSpPr>
        <p:spPr/>
        <p:txBody>
          <a:bodyPr/>
          <a:lstStyle>
            <a:lvl1pPr>
              <a:defRPr/>
            </a:lvl1pPr>
          </a:lstStyle>
          <a:p>
            <a:pPr>
              <a:defRPr/>
            </a:pPr>
            <a:fld id="{E7E4D66E-442A-4A48-B266-9493CAB2FACE}" type="slidenum">
              <a:rPr lang="en-US">
                <a:solidFill>
                  <a:prstClr val="black">
                    <a:tint val="75000"/>
                  </a:prstClr>
                </a:solidFill>
              </a:rPr>
              <a:pPr>
                <a:defRPr/>
              </a:pPr>
              <a:t>‹#›</a:t>
            </a:fld>
            <a:endParaRPr lang="en-US" dirty="0">
              <a:solidFill>
                <a:prstClr val="black">
                  <a:tint val="75000"/>
                </a:prstClr>
              </a:solidFill>
            </a:endParaRPr>
          </a:p>
        </p:txBody>
      </p:sp>
      <p:sp>
        <p:nvSpPr>
          <p:cNvPr id="6" name="Date Placeholder 2"/>
          <p:cNvSpPr>
            <a:spLocks noGrp="1"/>
          </p:cNvSpPr>
          <p:nvPr>
            <p:ph type="dt" sz="half" idx="14"/>
          </p:nvPr>
        </p:nvSpPr>
        <p:spPr/>
        <p:txBody>
          <a:bodyPr/>
          <a:lstStyle>
            <a:lvl1pPr>
              <a:defRPr/>
            </a:lvl1pPr>
          </a:lstStyle>
          <a:p>
            <a:pPr>
              <a:defRPr/>
            </a:pPr>
            <a:fld id="{B999A51E-2230-E643-98DA-6D8C23BE670E}" type="datetime1">
              <a:rPr lang="en-US">
                <a:solidFill>
                  <a:prstClr val="black">
                    <a:tint val="75000"/>
                  </a:prstClr>
                </a:solidFill>
              </a:rPr>
              <a:pPr>
                <a:defRPr/>
              </a:pPr>
              <a:t>5/18/2024</a:t>
            </a:fld>
            <a:endParaRPr lang="en-US" dirty="0">
              <a:solidFill>
                <a:prstClr val="black">
                  <a:tint val="75000"/>
                </a:prstClr>
              </a:solidFill>
            </a:endParaRPr>
          </a:p>
        </p:txBody>
      </p:sp>
    </p:spTree>
    <p:extLst>
      <p:ext uri="{BB962C8B-B14F-4D97-AF65-F5344CB8AC3E}">
        <p14:creationId xmlns:p14="http://schemas.microsoft.com/office/powerpoint/2010/main" val="432771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p:nvSpPr>
        <p:spPr>
          <a:xfrm>
            <a:off x="2118" y="1"/>
            <a:ext cx="12230100"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sz="1800">
              <a:solidFill>
                <a:prstClr val="white"/>
              </a:solidFill>
            </a:endParaRPr>
          </a:p>
        </p:txBody>
      </p:sp>
      <p:sp>
        <p:nvSpPr>
          <p:cNvPr id="3" name="Slide Number Placeholder 2"/>
          <p:cNvSpPr>
            <a:spLocks noGrp="1"/>
          </p:cNvSpPr>
          <p:nvPr>
            <p:ph type="sldNum" sz="quarter" idx="10"/>
          </p:nvPr>
        </p:nvSpPr>
        <p:spPr/>
        <p:txBody>
          <a:bodyPr/>
          <a:lstStyle>
            <a:lvl1pPr>
              <a:defRPr/>
            </a:lvl1pPr>
          </a:lstStyle>
          <a:p>
            <a:pPr>
              <a:defRPr/>
            </a:pPr>
            <a:fld id="{95C35BB7-581E-8647-B3F0-DC585189ABCD}" type="slidenum">
              <a:rPr lang="en-US">
                <a:solidFill>
                  <a:prstClr val="black">
                    <a:tint val="75000"/>
                  </a:prstClr>
                </a:solidFill>
              </a:rPr>
              <a:pPr>
                <a:defRPr/>
              </a:pPr>
              <a:t>‹#›</a:t>
            </a:fld>
            <a:endParaRPr lang="en-US" dirty="0">
              <a:solidFill>
                <a:prstClr val="black">
                  <a:tint val="75000"/>
                </a:prstClr>
              </a:solidFill>
            </a:endParaRPr>
          </a:p>
        </p:txBody>
      </p:sp>
      <p:sp>
        <p:nvSpPr>
          <p:cNvPr id="4" name="Date Placeholder 3"/>
          <p:cNvSpPr>
            <a:spLocks noGrp="1"/>
          </p:cNvSpPr>
          <p:nvPr>
            <p:ph type="dt" sz="half" idx="11"/>
          </p:nvPr>
        </p:nvSpPr>
        <p:spPr/>
        <p:txBody>
          <a:bodyPr/>
          <a:lstStyle>
            <a:lvl1pPr>
              <a:defRPr/>
            </a:lvl1pPr>
          </a:lstStyle>
          <a:p>
            <a:pPr>
              <a:defRPr/>
            </a:pPr>
            <a:fld id="{740C83E5-B64E-4C42-86F1-FC250D09C402}" type="datetime1">
              <a:rPr lang="en-US">
                <a:solidFill>
                  <a:prstClr val="black">
                    <a:tint val="75000"/>
                  </a:prstClr>
                </a:solidFill>
              </a:rPr>
              <a:pPr>
                <a:defRPr/>
              </a:pPr>
              <a:t>5/18/2024</a:t>
            </a:fld>
            <a:endParaRPr lang="en-US" dirty="0">
              <a:solidFill>
                <a:prstClr val="black">
                  <a:tint val="75000"/>
                </a:prstClr>
              </a:solidFill>
            </a:endParaRPr>
          </a:p>
        </p:txBody>
      </p:sp>
    </p:spTree>
    <p:extLst>
      <p:ext uri="{BB962C8B-B14F-4D97-AF65-F5344CB8AC3E}">
        <p14:creationId xmlns:p14="http://schemas.microsoft.com/office/powerpoint/2010/main" val="3775006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4"/>
          </p:nvPr>
        </p:nvSpPr>
        <p:spPr>
          <a:xfrm>
            <a:off x="487680" y="1645920"/>
            <a:ext cx="11101917"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1"/>
          <p:cNvSpPr>
            <a:spLocks noGrp="1"/>
          </p:cNvSpPr>
          <p:nvPr>
            <p:ph type="sldNum" sz="quarter" idx="15"/>
          </p:nvPr>
        </p:nvSpPr>
        <p:spPr/>
        <p:txBody>
          <a:bodyPr/>
          <a:lstStyle>
            <a:lvl1pPr>
              <a:defRPr/>
            </a:lvl1pPr>
          </a:lstStyle>
          <a:p>
            <a:pPr>
              <a:defRPr/>
            </a:pPr>
            <a:fld id="{1F2884EB-C6E3-684C-A39B-0E652C4E0E60}" type="slidenum">
              <a:rPr lang="en-US">
                <a:solidFill>
                  <a:prstClr val="black">
                    <a:tint val="75000"/>
                  </a:prstClr>
                </a:solidFill>
              </a:rPr>
              <a:pPr>
                <a:defRPr/>
              </a:pPr>
              <a:t>‹#›</a:t>
            </a:fld>
            <a:endParaRPr lang="en-US" dirty="0">
              <a:solidFill>
                <a:prstClr val="black">
                  <a:tint val="75000"/>
                </a:prstClr>
              </a:solidFill>
            </a:endParaRPr>
          </a:p>
        </p:txBody>
      </p:sp>
      <p:sp>
        <p:nvSpPr>
          <p:cNvPr id="6" name="Date Placeholder 2"/>
          <p:cNvSpPr>
            <a:spLocks noGrp="1"/>
          </p:cNvSpPr>
          <p:nvPr>
            <p:ph type="dt" sz="half" idx="16"/>
          </p:nvPr>
        </p:nvSpPr>
        <p:spPr/>
        <p:txBody>
          <a:bodyPr/>
          <a:lstStyle>
            <a:lvl1pPr>
              <a:defRPr/>
            </a:lvl1pPr>
          </a:lstStyle>
          <a:p>
            <a:pPr>
              <a:defRPr/>
            </a:pPr>
            <a:fld id="{3137D54C-61CE-1041-9449-8583DE2630BB}" type="datetime1">
              <a:rPr lang="en-US">
                <a:solidFill>
                  <a:prstClr val="black">
                    <a:tint val="75000"/>
                  </a:prstClr>
                </a:solidFill>
              </a:rPr>
              <a:pPr>
                <a:defRPr/>
              </a:pPr>
              <a:t>5/18/2024</a:t>
            </a:fld>
            <a:endParaRPr lang="en-US" dirty="0">
              <a:solidFill>
                <a:prstClr val="black">
                  <a:tint val="75000"/>
                </a:prstClr>
              </a:solidFill>
            </a:endParaRPr>
          </a:p>
        </p:txBody>
      </p:sp>
    </p:spTree>
    <p:extLst>
      <p:ext uri="{BB962C8B-B14F-4D97-AF65-F5344CB8AC3E}">
        <p14:creationId xmlns:p14="http://schemas.microsoft.com/office/powerpoint/2010/main" val="179569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Technologist">
    <p:spTree>
      <p:nvGrpSpPr>
        <p:cNvPr id="1" name=""/>
        <p:cNvGrpSpPr/>
        <p:nvPr/>
      </p:nvGrpSpPr>
      <p:grpSpPr>
        <a:xfrm>
          <a:off x="0" y="0"/>
          <a:ext cx="0" cy="0"/>
          <a:chOff x="0" y="0"/>
          <a:chExt cx="0" cy="0"/>
        </a:xfrm>
      </p:grpSpPr>
      <p:sp>
        <p:nvSpPr>
          <p:cNvPr id="5" name="Rectangle 4"/>
          <p:cNvSpPr/>
          <p:nvPr/>
        </p:nvSpPr>
        <p:spPr>
          <a:xfrm>
            <a:off x="-2117" y="1"/>
            <a:ext cx="12227984"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sz="1800">
              <a:solidFill>
                <a:prstClr val="white"/>
              </a:solidFill>
            </a:endParaRPr>
          </a:p>
        </p:txBody>
      </p:sp>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12192000" cy="310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Placeholder 18" descr="shutterstock_2958161.jpg"/>
          <p:cNvPicPr>
            <a:picLocks noChangeAspect="1"/>
          </p:cNvPicPr>
          <p:nvPr/>
        </p:nvPicPr>
        <p:blipFill>
          <a:blip r:embed="rId3">
            <a:extLst>
              <a:ext uri="{28A0092B-C50C-407E-A947-70E740481C1C}">
                <a14:useLocalDpi xmlns:a14="http://schemas.microsoft.com/office/drawing/2010/main" val="0"/>
              </a:ext>
            </a:extLst>
          </a:blip>
          <a:srcRect l="10754" t="15311" r="36530"/>
          <a:stretch>
            <a:fillRect/>
          </a:stretch>
        </p:blipFill>
        <p:spPr bwMode="auto">
          <a:xfrm>
            <a:off x="9160933" y="1"/>
            <a:ext cx="3031067"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Placeholder 32" descr="ISP2093881.JPG"/>
          <p:cNvPicPr>
            <a:picLocks noChangeAspect="1"/>
          </p:cNvPicPr>
          <p:nvPr/>
        </p:nvPicPr>
        <p:blipFill>
          <a:blip r:embed="rId4">
            <a:extLst>
              <a:ext uri="{28A0092B-C50C-407E-A947-70E740481C1C}">
                <a14:useLocalDpi xmlns:a14="http://schemas.microsoft.com/office/drawing/2010/main" val="0"/>
              </a:ext>
            </a:extLst>
          </a:blip>
          <a:srcRect l="12569" t="19907" b="7997"/>
          <a:stretch>
            <a:fillRect/>
          </a:stretch>
        </p:blipFill>
        <p:spPr bwMode="auto">
          <a:xfrm>
            <a:off x="1" y="1"/>
            <a:ext cx="3028951"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Placeholder 35" descr="shutterstock_12412126.jpg"/>
          <p:cNvPicPr>
            <a:picLocks noChangeAspect="1"/>
          </p:cNvPicPr>
          <p:nvPr/>
        </p:nvPicPr>
        <p:blipFill>
          <a:blip r:embed="rId5">
            <a:extLst>
              <a:ext uri="{28A0092B-C50C-407E-A947-70E740481C1C}">
                <a14:useLocalDpi xmlns:a14="http://schemas.microsoft.com/office/drawing/2010/main" val="0"/>
              </a:ext>
            </a:extLst>
          </a:blip>
          <a:srcRect l="28596" r="16269"/>
          <a:stretch>
            <a:fillRect/>
          </a:stretch>
        </p:blipFill>
        <p:spPr bwMode="auto">
          <a:xfrm>
            <a:off x="3045884" y="1"/>
            <a:ext cx="3028949"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Placeholder 9" descr="shutterstock_43012507.jpg"/>
          <p:cNvPicPr>
            <a:picLocks noChangeAspect="1"/>
          </p:cNvPicPr>
          <p:nvPr/>
        </p:nvPicPr>
        <p:blipFill>
          <a:blip r:embed="rId6">
            <a:extLst>
              <a:ext uri="{28A0092B-C50C-407E-A947-70E740481C1C}">
                <a14:useLocalDpi xmlns:a14="http://schemas.microsoft.com/office/drawing/2010/main" val="0"/>
              </a:ext>
            </a:extLst>
          </a:blip>
          <a:srcRect l="41125" r="4950"/>
          <a:stretch>
            <a:fillRect/>
          </a:stretch>
        </p:blipFill>
        <p:spPr bwMode="auto">
          <a:xfrm>
            <a:off x="6098117" y="1"/>
            <a:ext cx="3028949"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2"/>
          <p:cNvSpPr>
            <a:spLocks noGrp="1" noChangeArrowheads="1"/>
          </p:cNvSpPr>
          <p:nvPr>
            <p:ph type="ctrTitle"/>
          </p:nvPr>
        </p:nvSpPr>
        <p:spPr>
          <a:xfrm>
            <a:off x="601216" y="3157837"/>
            <a:ext cx="10545755"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3" name="Rectangle 3"/>
          <p:cNvSpPr>
            <a:spLocks noGrp="1" noChangeArrowheads="1"/>
          </p:cNvSpPr>
          <p:nvPr>
            <p:ph type="subTitle" idx="1"/>
          </p:nvPr>
        </p:nvSpPr>
        <p:spPr>
          <a:xfrm>
            <a:off x="601217" y="4165407"/>
            <a:ext cx="10545755"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17" name="Text Placeholder 15"/>
          <p:cNvSpPr>
            <a:spLocks noGrp="1"/>
          </p:cNvSpPr>
          <p:nvPr>
            <p:ph type="body" sz="quarter" idx="13"/>
          </p:nvPr>
        </p:nvSpPr>
        <p:spPr>
          <a:xfrm>
            <a:off x="589608" y="4887457"/>
            <a:ext cx="10557363"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1" name="Date Placeholder 1"/>
          <p:cNvSpPr>
            <a:spLocks noGrp="1"/>
          </p:cNvSpPr>
          <p:nvPr>
            <p:ph type="dt" sz="half" idx="14"/>
          </p:nvPr>
        </p:nvSpPr>
        <p:spPr/>
        <p:txBody>
          <a:bodyPr/>
          <a:lstStyle>
            <a:lvl1pPr>
              <a:defRPr/>
            </a:lvl1pPr>
          </a:lstStyle>
          <a:p>
            <a:pPr>
              <a:defRPr/>
            </a:pPr>
            <a:fld id="{5E48ED65-8163-284B-A5F1-B9F57DC77EBC}" type="datetime1">
              <a:rPr lang="en-US">
                <a:solidFill>
                  <a:prstClr val="black">
                    <a:tint val="75000"/>
                  </a:prstClr>
                </a:solidFill>
              </a:rPr>
              <a:pPr>
                <a:defRPr/>
              </a:pPr>
              <a:t>5/18/2024</a:t>
            </a:fld>
            <a:endParaRPr lang="en-US" dirty="0">
              <a:solidFill>
                <a:prstClr val="black">
                  <a:tint val="75000"/>
                </a:prstClr>
              </a:solidFill>
            </a:endParaRPr>
          </a:p>
        </p:txBody>
      </p:sp>
      <p:sp>
        <p:nvSpPr>
          <p:cNvPr id="14" name="Slide Number Placeholder 2"/>
          <p:cNvSpPr>
            <a:spLocks noGrp="1"/>
          </p:cNvSpPr>
          <p:nvPr>
            <p:ph type="sldNum" sz="quarter" idx="15"/>
          </p:nvPr>
        </p:nvSpPr>
        <p:spPr/>
        <p:txBody>
          <a:bodyPr/>
          <a:lstStyle>
            <a:lvl1pPr>
              <a:defRPr/>
            </a:lvl1pPr>
          </a:lstStyle>
          <a:p>
            <a:pPr>
              <a:defRPr/>
            </a:pPr>
            <a:fld id="{6355A293-0598-674E-87F9-A3870D2D28D6}"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69300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eople and Tech">
    <p:spTree>
      <p:nvGrpSpPr>
        <p:cNvPr id="1" name=""/>
        <p:cNvGrpSpPr/>
        <p:nvPr/>
      </p:nvGrpSpPr>
      <p:grpSpPr>
        <a:xfrm>
          <a:off x="0" y="0"/>
          <a:ext cx="0" cy="0"/>
          <a:chOff x="0" y="0"/>
          <a:chExt cx="0" cy="0"/>
        </a:xfrm>
      </p:grpSpPr>
      <p:sp>
        <p:nvSpPr>
          <p:cNvPr id="5" name="Rectangle 4"/>
          <p:cNvSpPr/>
          <p:nvPr/>
        </p:nvSpPr>
        <p:spPr>
          <a:xfrm>
            <a:off x="2118" y="1"/>
            <a:ext cx="12230100"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sz="1800">
              <a:solidFill>
                <a:prstClr val="white"/>
              </a:solidFill>
            </a:endParaRPr>
          </a:p>
        </p:txBody>
      </p:sp>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12192000" cy="310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Placeholder 8" descr="shutterstock_77990686.jpg"/>
          <p:cNvPicPr>
            <a:picLocks noChangeAspect="1"/>
          </p:cNvPicPr>
          <p:nvPr/>
        </p:nvPicPr>
        <p:blipFill>
          <a:blip r:embed="rId3">
            <a:extLst>
              <a:ext uri="{28A0092B-C50C-407E-A947-70E740481C1C}">
                <a14:useLocalDpi xmlns:a14="http://schemas.microsoft.com/office/drawing/2010/main" val="0"/>
              </a:ext>
            </a:extLst>
          </a:blip>
          <a:srcRect l="2861" t="11378" r="-2" b="8519"/>
          <a:stretch>
            <a:fillRect/>
          </a:stretch>
        </p:blipFill>
        <p:spPr bwMode="auto">
          <a:xfrm>
            <a:off x="3048001" y="1"/>
            <a:ext cx="3028951"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Placeholder 10" descr="iStock_000017402661Medium.jpg"/>
          <p:cNvPicPr>
            <a:picLocks noChangeAspect="1"/>
          </p:cNvPicPr>
          <p:nvPr/>
        </p:nvPicPr>
        <p:blipFill>
          <a:blip r:embed="rId4">
            <a:extLst>
              <a:ext uri="{28A0092B-C50C-407E-A947-70E740481C1C}">
                <a14:useLocalDpi xmlns:a14="http://schemas.microsoft.com/office/drawing/2010/main" val="0"/>
              </a:ext>
            </a:extLst>
          </a:blip>
          <a:srcRect l="46613" t="11118" r="6171" b="2959"/>
          <a:stretch>
            <a:fillRect/>
          </a:stretch>
        </p:blipFill>
        <p:spPr bwMode="auto">
          <a:xfrm>
            <a:off x="9144000" y="1"/>
            <a:ext cx="3048000"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Placeholder 13" descr="shutterstock_32048539.jpg"/>
          <p:cNvPicPr>
            <a:picLocks noChangeAspect="1"/>
          </p:cNvPicPr>
          <p:nvPr/>
        </p:nvPicPr>
        <p:blipFill>
          <a:blip r:embed="rId5">
            <a:extLst>
              <a:ext uri="{28A0092B-C50C-407E-A947-70E740481C1C}">
                <a14:useLocalDpi xmlns:a14="http://schemas.microsoft.com/office/drawing/2010/main" val="0"/>
              </a:ext>
            </a:extLst>
          </a:blip>
          <a:srcRect l="43053" t="3491" r="2" b="4852"/>
          <a:stretch>
            <a:fillRect/>
          </a:stretch>
        </p:blipFill>
        <p:spPr bwMode="auto">
          <a:xfrm>
            <a:off x="1" y="1"/>
            <a:ext cx="3028951"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Placeholder 15" descr="shutterstock_11304505.jpg"/>
          <p:cNvPicPr>
            <a:picLocks noChangeAspect="1"/>
          </p:cNvPicPr>
          <p:nvPr/>
        </p:nvPicPr>
        <p:blipFill>
          <a:blip r:embed="rId6">
            <a:extLst>
              <a:ext uri="{28A0092B-C50C-407E-A947-70E740481C1C}">
                <a14:useLocalDpi xmlns:a14="http://schemas.microsoft.com/office/drawing/2010/main" val="0"/>
              </a:ext>
            </a:extLst>
          </a:blip>
          <a:srcRect l="4686" r="41415"/>
          <a:stretch>
            <a:fillRect/>
          </a:stretch>
        </p:blipFill>
        <p:spPr bwMode="auto">
          <a:xfrm>
            <a:off x="6096001" y="1"/>
            <a:ext cx="3028951"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2"/>
          <p:cNvSpPr>
            <a:spLocks noGrp="1" noChangeArrowheads="1"/>
          </p:cNvSpPr>
          <p:nvPr>
            <p:ph type="ctrTitle"/>
          </p:nvPr>
        </p:nvSpPr>
        <p:spPr>
          <a:xfrm>
            <a:off x="601216" y="3157837"/>
            <a:ext cx="10545755"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3" name="Rectangle 3"/>
          <p:cNvSpPr>
            <a:spLocks noGrp="1" noChangeArrowheads="1"/>
          </p:cNvSpPr>
          <p:nvPr>
            <p:ph type="subTitle" idx="1"/>
          </p:nvPr>
        </p:nvSpPr>
        <p:spPr>
          <a:xfrm>
            <a:off x="601217" y="4165407"/>
            <a:ext cx="10545755"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16" name="Text Placeholder 15"/>
          <p:cNvSpPr>
            <a:spLocks noGrp="1"/>
          </p:cNvSpPr>
          <p:nvPr>
            <p:ph type="body" sz="quarter" idx="13"/>
          </p:nvPr>
        </p:nvSpPr>
        <p:spPr>
          <a:xfrm>
            <a:off x="589608" y="4887457"/>
            <a:ext cx="10557363"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1" name="Date Placeholder 1"/>
          <p:cNvSpPr>
            <a:spLocks noGrp="1"/>
          </p:cNvSpPr>
          <p:nvPr>
            <p:ph type="dt" sz="half" idx="14"/>
          </p:nvPr>
        </p:nvSpPr>
        <p:spPr/>
        <p:txBody>
          <a:bodyPr/>
          <a:lstStyle>
            <a:lvl1pPr>
              <a:defRPr/>
            </a:lvl1pPr>
          </a:lstStyle>
          <a:p>
            <a:pPr>
              <a:defRPr/>
            </a:pPr>
            <a:fld id="{75A6F66B-E128-9D4F-AC2D-96A590684299}" type="datetime1">
              <a:rPr lang="en-US">
                <a:solidFill>
                  <a:prstClr val="black">
                    <a:tint val="75000"/>
                  </a:prstClr>
                </a:solidFill>
              </a:rPr>
              <a:pPr>
                <a:defRPr/>
              </a:pPr>
              <a:t>5/18/2024</a:t>
            </a:fld>
            <a:endParaRPr lang="en-US" dirty="0">
              <a:solidFill>
                <a:prstClr val="black">
                  <a:tint val="75000"/>
                </a:prstClr>
              </a:solidFill>
            </a:endParaRPr>
          </a:p>
        </p:txBody>
      </p:sp>
      <p:sp>
        <p:nvSpPr>
          <p:cNvPr id="14" name="Slide Number Placeholder 2"/>
          <p:cNvSpPr>
            <a:spLocks noGrp="1"/>
          </p:cNvSpPr>
          <p:nvPr>
            <p:ph type="sldNum" sz="quarter" idx="15"/>
          </p:nvPr>
        </p:nvSpPr>
        <p:spPr/>
        <p:txBody>
          <a:bodyPr/>
          <a:lstStyle>
            <a:lvl1pPr>
              <a:defRPr/>
            </a:lvl1pPr>
          </a:lstStyle>
          <a:p>
            <a:pPr>
              <a:defRPr/>
            </a:pPr>
            <a:fld id="{A6DEB17E-ADF1-CA40-ACD9-D24AF83ACC49}"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8562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Aspiration">
    <p:spTree>
      <p:nvGrpSpPr>
        <p:cNvPr id="1" name=""/>
        <p:cNvGrpSpPr/>
        <p:nvPr/>
      </p:nvGrpSpPr>
      <p:grpSpPr>
        <a:xfrm>
          <a:off x="0" y="0"/>
          <a:ext cx="0" cy="0"/>
          <a:chOff x="0" y="0"/>
          <a:chExt cx="0" cy="0"/>
        </a:xfrm>
      </p:grpSpPr>
      <p:sp>
        <p:nvSpPr>
          <p:cNvPr id="5" name="Rectangle 4"/>
          <p:cNvSpPr/>
          <p:nvPr/>
        </p:nvSpPr>
        <p:spPr>
          <a:xfrm>
            <a:off x="0" y="1"/>
            <a:ext cx="12227984"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sz="1800">
              <a:solidFill>
                <a:prstClr val="white"/>
              </a:solidFill>
            </a:endParaRPr>
          </a:p>
        </p:txBody>
      </p:sp>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12192000" cy="310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Placeholder 10" descr="cover-rgb.jpg"/>
          <p:cNvPicPr>
            <a:picLocks noChangeAspect="1"/>
          </p:cNvPicPr>
          <p:nvPr/>
        </p:nvPicPr>
        <p:blipFill>
          <a:blip r:embed="rId3">
            <a:extLst>
              <a:ext uri="{28A0092B-C50C-407E-A947-70E740481C1C}">
                <a14:useLocalDpi xmlns:a14="http://schemas.microsoft.com/office/drawing/2010/main" val="0"/>
              </a:ext>
            </a:extLst>
          </a:blip>
          <a:srcRect t="43526" b="24687"/>
          <a:stretch>
            <a:fillRect/>
          </a:stretch>
        </p:blipFill>
        <p:spPr bwMode="auto">
          <a:xfrm>
            <a:off x="0" y="1"/>
            <a:ext cx="12192000"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2"/>
          <p:cNvSpPr>
            <a:spLocks noGrp="1" noChangeArrowheads="1"/>
          </p:cNvSpPr>
          <p:nvPr>
            <p:ph type="ctrTitle"/>
          </p:nvPr>
        </p:nvSpPr>
        <p:spPr>
          <a:xfrm>
            <a:off x="601216" y="3157837"/>
            <a:ext cx="10545755"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0" name="Rectangle 3"/>
          <p:cNvSpPr>
            <a:spLocks noGrp="1" noChangeArrowheads="1"/>
          </p:cNvSpPr>
          <p:nvPr>
            <p:ph type="subTitle" idx="1"/>
          </p:nvPr>
        </p:nvSpPr>
        <p:spPr>
          <a:xfrm>
            <a:off x="601217" y="4165407"/>
            <a:ext cx="10545755"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7" name="Text Placeholder 15"/>
          <p:cNvSpPr>
            <a:spLocks noGrp="1"/>
          </p:cNvSpPr>
          <p:nvPr>
            <p:ph type="body" sz="quarter" idx="13"/>
          </p:nvPr>
        </p:nvSpPr>
        <p:spPr>
          <a:xfrm>
            <a:off x="589608" y="4887457"/>
            <a:ext cx="10557363"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1" name="Date Placeholder 1"/>
          <p:cNvSpPr>
            <a:spLocks noGrp="1"/>
          </p:cNvSpPr>
          <p:nvPr>
            <p:ph type="dt" sz="half" idx="14"/>
          </p:nvPr>
        </p:nvSpPr>
        <p:spPr/>
        <p:txBody>
          <a:bodyPr/>
          <a:lstStyle>
            <a:lvl1pPr>
              <a:defRPr/>
            </a:lvl1pPr>
          </a:lstStyle>
          <a:p>
            <a:pPr>
              <a:defRPr/>
            </a:pPr>
            <a:fld id="{061DBC4B-18FA-4641-AED3-09167062A95C}" type="datetime1">
              <a:rPr lang="en-US">
                <a:solidFill>
                  <a:prstClr val="black">
                    <a:tint val="75000"/>
                  </a:prstClr>
                </a:solidFill>
              </a:rPr>
              <a:pPr>
                <a:defRPr/>
              </a:pPr>
              <a:t>5/18/2024</a:t>
            </a:fld>
            <a:endParaRPr lang="en-US" dirty="0">
              <a:solidFill>
                <a:prstClr val="black">
                  <a:tint val="75000"/>
                </a:prstClr>
              </a:solidFill>
            </a:endParaRPr>
          </a:p>
        </p:txBody>
      </p:sp>
      <p:sp>
        <p:nvSpPr>
          <p:cNvPr id="12" name="Slide Number Placeholder 2"/>
          <p:cNvSpPr>
            <a:spLocks noGrp="1"/>
          </p:cNvSpPr>
          <p:nvPr>
            <p:ph type="sldNum" sz="quarter" idx="15"/>
          </p:nvPr>
        </p:nvSpPr>
        <p:spPr/>
        <p:txBody>
          <a:bodyPr/>
          <a:lstStyle>
            <a:lvl1pPr>
              <a:defRPr/>
            </a:lvl1pPr>
          </a:lstStyle>
          <a:p>
            <a:pPr>
              <a:defRPr/>
            </a:pPr>
            <a:fld id="{FA0FCE97-1E5D-3942-9893-29D29393C49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229499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Custom 4 Images">
    <p:spTree>
      <p:nvGrpSpPr>
        <p:cNvPr id="1" name=""/>
        <p:cNvGrpSpPr/>
        <p:nvPr/>
      </p:nvGrpSpPr>
      <p:grpSpPr>
        <a:xfrm>
          <a:off x="0" y="0"/>
          <a:ext cx="0" cy="0"/>
          <a:chOff x="0" y="0"/>
          <a:chExt cx="0" cy="0"/>
        </a:xfrm>
      </p:grpSpPr>
      <p:sp>
        <p:nvSpPr>
          <p:cNvPr id="14" name="Rectangle 13"/>
          <p:cNvSpPr/>
          <p:nvPr/>
        </p:nvSpPr>
        <p:spPr>
          <a:xfrm>
            <a:off x="-14817" y="1"/>
            <a:ext cx="12230101"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sz="1800">
              <a:solidFill>
                <a:prstClr val="white"/>
              </a:solidFill>
            </a:endParaRPr>
          </a:p>
        </p:txBody>
      </p:sp>
      <p:pic>
        <p:nvPicPr>
          <p:cNvPr id="15"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2809875"/>
            <a:ext cx="12232217" cy="310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Picture Placeholder 15"/>
          <p:cNvSpPr>
            <a:spLocks noGrp="1"/>
          </p:cNvSpPr>
          <p:nvPr>
            <p:ph type="pic" sz="quarter" idx="13"/>
          </p:nvPr>
        </p:nvSpPr>
        <p:spPr>
          <a:xfrm>
            <a:off x="-1" y="1"/>
            <a:ext cx="3029185" cy="2809875"/>
          </a:xfrm>
          <a:prstGeom prst="rect">
            <a:avLst/>
          </a:prstGeom>
        </p:spPr>
        <p:txBody>
          <a:bodyPr rtlCol="0">
            <a:normAutofit/>
          </a:bodyPr>
          <a:lstStyle>
            <a:lvl1pPr marL="0" indent="0">
              <a:buFontTx/>
              <a:buNone/>
              <a:defRPr sz="1800"/>
            </a:lvl1pPr>
          </a:lstStyle>
          <a:p>
            <a:pPr lvl="0"/>
            <a:r>
              <a:rPr lang="en-US" noProof="0"/>
              <a:t>Drag picture to placeholder or click icon to add</a:t>
            </a:r>
            <a:endParaRPr lang="en-US" noProof="0" dirty="0"/>
          </a:p>
        </p:txBody>
      </p:sp>
      <p:sp>
        <p:nvSpPr>
          <p:cNvPr id="9" name="Picture Placeholder 15"/>
          <p:cNvSpPr>
            <a:spLocks noGrp="1"/>
          </p:cNvSpPr>
          <p:nvPr>
            <p:ph type="pic" sz="quarter" idx="14"/>
          </p:nvPr>
        </p:nvSpPr>
        <p:spPr>
          <a:xfrm>
            <a:off x="3048000" y="1"/>
            <a:ext cx="3029185" cy="2809875"/>
          </a:xfrm>
          <a:prstGeom prst="rect">
            <a:avLst/>
          </a:prstGeom>
        </p:spPr>
        <p:txBody>
          <a:bodyPr rtlCol="0">
            <a:normAutofit/>
          </a:bodyPr>
          <a:lstStyle>
            <a:lvl1pPr marL="0" indent="0">
              <a:buFontTx/>
              <a:buNone/>
              <a:defRPr sz="1800"/>
            </a:lvl1pPr>
          </a:lstStyle>
          <a:p>
            <a:pPr lvl="0"/>
            <a:r>
              <a:rPr lang="en-US" noProof="0"/>
              <a:t>Drag picture to placeholder or click icon to add</a:t>
            </a:r>
            <a:endParaRPr lang="en-US" noProof="0" dirty="0"/>
          </a:p>
        </p:txBody>
      </p:sp>
      <p:sp>
        <p:nvSpPr>
          <p:cNvPr id="10" name="Picture Placeholder 15"/>
          <p:cNvSpPr>
            <a:spLocks noGrp="1"/>
          </p:cNvSpPr>
          <p:nvPr>
            <p:ph type="pic" sz="quarter" idx="15"/>
          </p:nvPr>
        </p:nvSpPr>
        <p:spPr>
          <a:xfrm>
            <a:off x="6096000" y="1"/>
            <a:ext cx="3029185" cy="2809875"/>
          </a:xfrm>
          <a:prstGeom prst="rect">
            <a:avLst/>
          </a:prstGeom>
        </p:spPr>
        <p:txBody>
          <a:bodyPr rtlCol="0">
            <a:normAutofit/>
          </a:bodyPr>
          <a:lstStyle>
            <a:lvl1pPr marL="0" indent="0">
              <a:buFontTx/>
              <a:buNone/>
              <a:defRPr sz="1800"/>
            </a:lvl1pPr>
          </a:lstStyle>
          <a:p>
            <a:pPr lvl="0"/>
            <a:r>
              <a:rPr lang="en-US" noProof="0"/>
              <a:t>Drag picture to placeholder or click icon to add</a:t>
            </a:r>
            <a:endParaRPr lang="en-US" noProof="0" dirty="0"/>
          </a:p>
        </p:txBody>
      </p:sp>
      <p:sp>
        <p:nvSpPr>
          <p:cNvPr id="11" name="Picture Placeholder 15"/>
          <p:cNvSpPr>
            <a:spLocks noGrp="1"/>
          </p:cNvSpPr>
          <p:nvPr>
            <p:ph type="pic" sz="quarter" idx="16"/>
          </p:nvPr>
        </p:nvSpPr>
        <p:spPr>
          <a:xfrm>
            <a:off x="9144000" y="1"/>
            <a:ext cx="3087577" cy="2809875"/>
          </a:xfrm>
          <a:prstGeom prst="rect">
            <a:avLst/>
          </a:prstGeom>
        </p:spPr>
        <p:txBody>
          <a:bodyPr rtlCol="0">
            <a:normAutofit/>
          </a:bodyPr>
          <a:lstStyle>
            <a:lvl1pPr marL="0" indent="0">
              <a:buFontTx/>
              <a:buNone/>
              <a:defRPr sz="1800"/>
            </a:lvl1pPr>
          </a:lstStyle>
          <a:p>
            <a:pPr lvl="0"/>
            <a:r>
              <a:rPr lang="en-US" noProof="0"/>
              <a:t>Drag picture to placeholder or click icon to add</a:t>
            </a:r>
            <a:endParaRPr lang="en-US" noProof="0" dirty="0"/>
          </a:p>
        </p:txBody>
      </p:sp>
      <p:sp>
        <p:nvSpPr>
          <p:cNvPr id="12" name="Rectangle 2"/>
          <p:cNvSpPr>
            <a:spLocks noGrp="1" noChangeArrowheads="1"/>
          </p:cNvSpPr>
          <p:nvPr>
            <p:ph type="ctrTitle"/>
          </p:nvPr>
        </p:nvSpPr>
        <p:spPr>
          <a:xfrm>
            <a:off x="601216" y="3157837"/>
            <a:ext cx="10545755"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3" name="Rectangle 3"/>
          <p:cNvSpPr>
            <a:spLocks noGrp="1" noChangeArrowheads="1"/>
          </p:cNvSpPr>
          <p:nvPr>
            <p:ph type="subTitle" idx="1"/>
          </p:nvPr>
        </p:nvSpPr>
        <p:spPr>
          <a:xfrm>
            <a:off x="601217" y="4165407"/>
            <a:ext cx="10545755"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16" name="Text Placeholder 15"/>
          <p:cNvSpPr>
            <a:spLocks noGrp="1"/>
          </p:cNvSpPr>
          <p:nvPr>
            <p:ph type="body" sz="quarter" idx="17"/>
          </p:nvPr>
        </p:nvSpPr>
        <p:spPr>
          <a:xfrm>
            <a:off x="589608" y="4887457"/>
            <a:ext cx="10557363"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7" name="Date Placeholder 1"/>
          <p:cNvSpPr>
            <a:spLocks noGrp="1"/>
          </p:cNvSpPr>
          <p:nvPr>
            <p:ph type="dt" sz="half" idx="18"/>
          </p:nvPr>
        </p:nvSpPr>
        <p:spPr/>
        <p:txBody>
          <a:bodyPr/>
          <a:lstStyle>
            <a:lvl1pPr>
              <a:defRPr/>
            </a:lvl1pPr>
          </a:lstStyle>
          <a:p>
            <a:pPr>
              <a:defRPr/>
            </a:pPr>
            <a:fld id="{AB4BF150-A3C3-104C-9179-59C0B0DE31A3}" type="datetime1">
              <a:rPr lang="en-US">
                <a:solidFill>
                  <a:prstClr val="black">
                    <a:tint val="75000"/>
                  </a:prstClr>
                </a:solidFill>
              </a:rPr>
              <a:pPr>
                <a:defRPr/>
              </a:pPr>
              <a:t>5/18/2024</a:t>
            </a:fld>
            <a:endParaRPr lang="en-US" dirty="0">
              <a:solidFill>
                <a:prstClr val="black">
                  <a:tint val="75000"/>
                </a:prstClr>
              </a:solidFill>
            </a:endParaRPr>
          </a:p>
        </p:txBody>
      </p:sp>
      <p:sp>
        <p:nvSpPr>
          <p:cNvPr id="18" name="Slide Number Placeholder 2"/>
          <p:cNvSpPr>
            <a:spLocks noGrp="1"/>
          </p:cNvSpPr>
          <p:nvPr>
            <p:ph type="sldNum" sz="quarter" idx="19"/>
          </p:nvPr>
        </p:nvSpPr>
        <p:spPr/>
        <p:txBody>
          <a:bodyPr/>
          <a:lstStyle>
            <a:lvl1pPr>
              <a:defRPr/>
            </a:lvl1pPr>
          </a:lstStyle>
          <a:p>
            <a:pPr>
              <a:defRPr/>
            </a:pPr>
            <a:fld id="{E6EC6ACD-EA72-FB41-82BD-66EB6B610AEF}"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76787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Custom 1 Image">
    <p:spTree>
      <p:nvGrpSpPr>
        <p:cNvPr id="1" name=""/>
        <p:cNvGrpSpPr/>
        <p:nvPr/>
      </p:nvGrpSpPr>
      <p:grpSpPr>
        <a:xfrm>
          <a:off x="0" y="0"/>
          <a:ext cx="0" cy="0"/>
          <a:chOff x="0" y="0"/>
          <a:chExt cx="0" cy="0"/>
        </a:xfrm>
      </p:grpSpPr>
      <p:sp>
        <p:nvSpPr>
          <p:cNvPr id="6" name="Rectangle 5"/>
          <p:cNvSpPr/>
          <p:nvPr/>
        </p:nvSpPr>
        <p:spPr>
          <a:xfrm>
            <a:off x="2118" y="1"/>
            <a:ext cx="12230100"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sz="1800">
              <a:solidFill>
                <a:prstClr val="white"/>
              </a:solidFill>
            </a:endParaRPr>
          </a:p>
        </p:txBody>
      </p:sp>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12192000" cy="310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Picture Placeholder 15"/>
          <p:cNvSpPr>
            <a:spLocks noGrp="1"/>
          </p:cNvSpPr>
          <p:nvPr>
            <p:ph type="pic" sz="quarter" idx="13"/>
          </p:nvPr>
        </p:nvSpPr>
        <p:spPr>
          <a:xfrm>
            <a:off x="-1" y="1"/>
            <a:ext cx="12192001" cy="2809875"/>
          </a:xfrm>
          <a:prstGeom prst="rect">
            <a:avLst/>
          </a:prstGeom>
        </p:spPr>
        <p:txBody>
          <a:bodyPr rtlCol="0">
            <a:normAutofit/>
          </a:bodyPr>
          <a:lstStyle>
            <a:lvl1pPr marL="0" indent="0">
              <a:buFontTx/>
              <a:buNone/>
              <a:defRPr sz="1800"/>
            </a:lvl1pPr>
          </a:lstStyle>
          <a:p>
            <a:pPr lvl="0"/>
            <a:r>
              <a:rPr lang="en-US" noProof="0"/>
              <a:t>Drag picture to placeholder or click icon to add</a:t>
            </a:r>
            <a:endParaRPr lang="en-US" noProof="0" dirty="0"/>
          </a:p>
        </p:txBody>
      </p:sp>
      <p:sp>
        <p:nvSpPr>
          <p:cNvPr id="9" name="Rectangle 2"/>
          <p:cNvSpPr>
            <a:spLocks noGrp="1" noChangeArrowheads="1"/>
          </p:cNvSpPr>
          <p:nvPr>
            <p:ph type="ctrTitle"/>
          </p:nvPr>
        </p:nvSpPr>
        <p:spPr>
          <a:xfrm>
            <a:off x="601216" y="3157837"/>
            <a:ext cx="10545755"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0" name="Rectangle 3"/>
          <p:cNvSpPr>
            <a:spLocks noGrp="1" noChangeArrowheads="1"/>
          </p:cNvSpPr>
          <p:nvPr>
            <p:ph type="subTitle" idx="1"/>
          </p:nvPr>
        </p:nvSpPr>
        <p:spPr>
          <a:xfrm>
            <a:off x="601217" y="4165407"/>
            <a:ext cx="10545755"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12" name="Text Placeholder 15"/>
          <p:cNvSpPr>
            <a:spLocks noGrp="1"/>
          </p:cNvSpPr>
          <p:nvPr>
            <p:ph type="body" sz="quarter" idx="14"/>
          </p:nvPr>
        </p:nvSpPr>
        <p:spPr>
          <a:xfrm>
            <a:off x="589608" y="4887457"/>
            <a:ext cx="10557363"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1" name="Date Placeholder 1"/>
          <p:cNvSpPr>
            <a:spLocks noGrp="1"/>
          </p:cNvSpPr>
          <p:nvPr>
            <p:ph type="dt" sz="half" idx="15"/>
          </p:nvPr>
        </p:nvSpPr>
        <p:spPr/>
        <p:txBody>
          <a:bodyPr/>
          <a:lstStyle>
            <a:lvl1pPr>
              <a:defRPr/>
            </a:lvl1pPr>
          </a:lstStyle>
          <a:p>
            <a:pPr>
              <a:defRPr/>
            </a:pPr>
            <a:fld id="{6DBDE583-60AA-884C-A5CE-BF1B865B6032}" type="datetime1">
              <a:rPr lang="en-US">
                <a:solidFill>
                  <a:prstClr val="black">
                    <a:tint val="75000"/>
                  </a:prstClr>
                </a:solidFill>
              </a:rPr>
              <a:pPr>
                <a:defRPr/>
              </a:pPr>
              <a:t>5/18/2024</a:t>
            </a:fld>
            <a:endParaRPr lang="en-US" dirty="0">
              <a:solidFill>
                <a:prstClr val="black">
                  <a:tint val="75000"/>
                </a:prstClr>
              </a:solidFill>
            </a:endParaRPr>
          </a:p>
        </p:txBody>
      </p:sp>
      <p:sp>
        <p:nvSpPr>
          <p:cNvPr id="13" name="Slide Number Placeholder 2"/>
          <p:cNvSpPr>
            <a:spLocks noGrp="1"/>
          </p:cNvSpPr>
          <p:nvPr>
            <p:ph type="sldNum" sz="quarter" idx="16"/>
          </p:nvPr>
        </p:nvSpPr>
        <p:spPr/>
        <p:txBody>
          <a:bodyPr/>
          <a:lstStyle>
            <a:lvl1pPr>
              <a:defRPr/>
            </a:lvl1pPr>
          </a:lstStyle>
          <a:p>
            <a:pPr>
              <a:defRPr/>
            </a:pPr>
            <a:fld id="{C080D3A5-9708-8F4C-8053-5C6766873F4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37957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91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a:spLocks noGrp="1"/>
          </p:cNvSpPr>
          <p:nvPr>
            <p:ph type="title"/>
          </p:nvPr>
        </p:nvSpPr>
        <p:spPr>
          <a:xfrm>
            <a:off x="609600" y="2417899"/>
            <a:ext cx="10972800" cy="1143000"/>
          </a:xfrm>
          <a:prstGeom prst="rect">
            <a:avLst/>
          </a:prstGeom>
        </p:spPr>
        <p:txBody>
          <a:bodyPr/>
          <a:lstStyle>
            <a:lvl1pPr algn="l">
              <a:defRPr sz="4600" b="1">
                <a:solidFill>
                  <a:srgbClr val="FFFFFF"/>
                </a:solidFill>
                <a:latin typeface="Verdana"/>
                <a:cs typeface="Verdana"/>
              </a:defRPr>
            </a:lvl1pPr>
          </a:lstStyle>
          <a:p>
            <a:r>
              <a:rPr lang="en-US"/>
              <a:t>Click to edit Master title style</a:t>
            </a:r>
            <a:endParaRPr lang="en-US" dirty="0"/>
          </a:p>
        </p:txBody>
      </p:sp>
      <p:sp>
        <p:nvSpPr>
          <p:cNvPr id="4" name="Slide Number Placeholder 2"/>
          <p:cNvSpPr>
            <a:spLocks noGrp="1"/>
          </p:cNvSpPr>
          <p:nvPr>
            <p:ph type="sldNum" sz="quarter" idx="10"/>
          </p:nvPr>
        </p:nvSpPr>
        <p:spPr/>
        <p:txBody>
          <a:bodyPr/>
          <a:lstStyle>
            <a:lvl1pPr>
              <a:defRPr/>
            </a:lvl1pPr>
          </a:lstStyle>
          <a:p>
            <a:pPr>
              <a:defRPr/>
            </a:pPr>
            <a:fld id="{FF742EE6-F228-A848-AAD6-425DE94CFCF2}" type="slidenum">
              <a:rPr lang="en-US">
                <a:solidFill>
                  <a:prstClr val="black">
                    <a:tint val="75000"/>
                  </a:prstClr>
                </a:solidFill>
              </a:rPr>
              <a:pPr>
                <a:defRPr/>
              </a:pPr>
              <a:t>‹#›</a:t>
            </a:fld>
            <a:endParaRPr lang="en-US" dirty="0">
              <a:solidFill>
                <a:prstClr val="black">
                  <a:tint val="75000"/>
                </a:prstClr>
              </a:solidFill>
            </a:endParaRPr>
          </a:p>
        </p:txBody>
      </p:sp>
      <p:sp>
        <p:nvSpPr>
          <p:cNvPr id="5" name="Date Placeholder 3"/>
          <p:cNvSpPr>
            <a:spLocks noGrp="1"/>
          </p:cNvSpPr>
          <p:nvPr>
            <p:ph type="dt" sz="half" idx="11"/>
          </p:nvPr>
        </p:nvSpPr>
        <p:spPr/>
        <p:txBody>
          <a:bodyPr/>
          <a:lstStyle>
            <a:lvl1pPr>
              <a:defRPr/>
            </a:lvl1pPr>
          </a:lstStyle>
          <a:p>
            <a:pPr>
              <a:defRPr/>
            </a:pPr>
            <a:fld id="{A93E3956-5BF0-9741-A8A0-EC870CD029F6}" type="datetime1">
              <a:rPr lang="en-US">
                <a:solidFill>
                  <a:prstClr val="black">
                    <a:tint val="75000"/>
                  </a:prstClr>
                </a:solidFill>
              </a:rPr>
              <a:pPr>
                <a:defRPr/>
              </a:pPr>
              <a:t>5/18/2024</a:t>
            </a:fld>
            <a:endParaRPr lang="en-US" dirty="0">
              <a:solidFill>
                <a:prstClr val="black">
                  <a:tint val="75000"/>
                </a:prstClr>
              </a:solidFill>
            </a:endParaRPr>
          </a:p>
        </p:txBody>
      </p:sp>
    </p:spTree>
    <p:extLst>
      <p:ext uri="{BB962C8B-B14F-4D97-AF65-F5344CB8AC3E}">
        <p14:creationId xmlns:p14="http://schemas.microsoft.com/office/powerpoint/2010/main" val="2133514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vl1pPr>
          </a:lstStyle>
          <a:p>
            <a:pPr>
              <a:defRPr/>
            </a:pPr>
            <a:fld id="{F0540D16-EBF5-0D44-A21F-B32E9F609578}" type="slidenum">
              <a:rPr lang="en-US">
                <a:solidFill>
                  <a:prstClr val="black">
                    <a:tint val="75000"/>
                  </a:prstClr>
                </a:solidFill>
              </a:rPr>
              <a:pPr>
                <a:defRPr/>
              </a:pPr>
              <a:t>‹#›</a:t>
            </a:fld>
            <a:endParaRPr lang="en-US" dirty="0">
              <a:solidFill>
                <a:prstClr val="black">
                  <a:tint val="75000"/>
                </a:prstClr>
              </a:solidFill>
            </a:endParaRPr>
          </a:p>
        </p:txBody>
      </p:sp>
      <p:sp>
        <p:nvSpPr>
          <p:cNvPr id="4" name="Date Placeholder 2"/>
          <p:cNvSpPr>
            <a:spLocks noGrp="1"/>
          </p:cNvSpPr>
          <p:nvPr>
            <p:ph type="dt" sz="half" idx="11"/>
          </p:nvPr>
        </p:nvSpPr>
        <p:spPr/>
        <p:txBody>
          <a:bodyPr/>
          <a:lstStyle>
            <a:lvl1pPr>
              <a:defRPr/>
            </a:lvl1pPr>
          </a:lstStyle>
          <a:p>
            <a:pPr>
              <a:defRPr/>
            </a:pPr>
            <a:fld id="{18616975-30F2-B74D-B90F-E83C4C9562E7}" type="datetime1">
              <a:rPr lang="en-US">
                <a:solidFill>
                  <a:prstClr val="black">
                    <a:tint val="75000"/>
                  </a:prstClr>
                </a:solidFill>
              </a:rPr>
              <a:pPr>
                <a:defRPr/>
              </a:pPr>
              <a:t>5/18/2024</a:t>
            </a:fld>
            <a:endParaRPr lang="en-US" dirty="0">
              <a:solidFill>
                <a:prstClr val="black">
                  <a:tint val="75000"/>
                </a:prstClr>
              </a:solidFill>
            </a:endParaRPr>
          </a:p>
        </p:txBody>
      </p:sp>
    </p:spTree>
    <p:extLst>
      <p:ext uri="{BB962C8B-B14F-4D97-AF65-F5344CB8AC3E}">
        <p14:creationId xmlns:p14="http://schemas.microsoft.com/office/powerpoint/2010/main" val="3614834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6" name="Title Placeholder 9"/>
          <p:cNvSpPr>
            <a:spLocks noGrp="1" noChangeAspect="1"/>
          </p:cNvSpPr>
          <p:nvPr>
            <p:ph type="title"/>
          </p:nvPr>
        </p:nvSpPr>
        <p:spPr bwMode="auto">
          <a:xfrm>
            <a:off x="486834" y="134939"/>
            <a:ext cx="11101917"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Slide Number Placeholder 1"/>
          <p:cNvSpPr>
            <a:spLocks noGrp="1"/>
          </p:cNvSpPr>
          <p:nvPr>
            <p:ph type="sldNum" sz="quarter" idx="4"/>
          </p:nvPr>
        </p:nvSpPr>
        <p:spPr>
          <a:xfrm>
            <a:off x="592667" y="6356351"/>
            <a:ext cx="478367" cy="365125"/>
          </a:xfrm>
          <a:prstGeom prst="rect">
            <a:avLst/>
          </a:prstGeom>
        </p:spPr>
        <p:txBody>
          <a:bodyPr vert="horz" lIns="0" tIns="45720" rIns="91440" bIns="45720" rtlCol="0" anchor="ctr"/>
          <a:lstStyle>
            <a:lvl1pPr algn="l" fontAlgn="auto">
              <a:spcBef>
                <a:spcPts val="0"/>
              </a:spcBef>
              <a:spcAft>
                <a:spcPts val="0"/>
              </a:spcAft>
              <a:defRPr sz="1050" smtClean="0">
                <a:solidFill>
                  <a:schemeClr val="tx1">
                    <a:tint val="75000"/>
                  </a:schemeClr>
                </a:solidFill>
                <a:latin typeface="+mn-lt"/>
                <a:ea typeface="+mn-ea"/>
                <a:cs typeface="+mn-cs"/>
              </a:defRPr>
            </a:lvl1pPr>
          </a:lstStyle>
          <a:p>
            <a:pPr defTabSz="457200">
              <a:defRPr/>
            </a:pPr>
            <a:fld id="{02B1F015-1154-6F45-9F5A-29B4836DF7ED}" type="slidenum">
              <a:rPr lang="en-US" smtClean="0">
                <a:solidFill>
                  <a:prstClr val="black">
                    <a:tint val="75000"/>
                  </a:prstClr>
                </a:solidFill>
              </a:rPr>
              <a:pPr defTabSz="457200">
                <a:defRPr/>
              </a:pPr>
              <a:t>‹#›</a:t>
            </a:fld>
            <a:endParaRPr lang="en-US" dirty="0">
              <a:solidFill>
                <a:prstClr val="black">
                  <a:tint val="75000"/>
                </a:prstClr>
              </a:solidFill>
            </a:endParaRPr>
          </a:p>
        </p:txBody>
      </p:sp>
      <p:sp>
        <p:nvSpPr>
          <p:cNvPr id="3" name="Date Placeholder 2"/>
          <p:cNvSpPr>
            <a:spLocks noGrp="1"/>
          </p:cNvSpPr>
          <p:nvPr>
            <p:ph type="dt" sz="half" idx="2"/>
          </p:nvPr>
        </p:nvSpPr>
        <p:spPr>
          <a:xfrm>
            <a:off x="1153584" y="6356351"/>
            <a:ext cx="2190749" cy="365125"/>
          </a:xfrm>
          <a:prstGeom prst="rect">
            <a:avLst/>
          </a:prstGeom>
        </p:spPr>
        <p:txBody>
          <a:bodyPr vert="horz" lIns="0" tIns="45720" rIns="91440" bIns="45720" rtlCol="0" anchor="ctr"/>
          <a:lstStyle>
            <a:lvl1pPr algn="l" fontAlgn="auto">
              <a:spcBef>
                <a:spcPts val="0"/>
              </a:spcBef>
              <a:spcAft>
                <a:spcPts val="0"/>
              </a:spcAft>
              <a:defRPr sz="1050" smtClean="0">
                <a:solidFill>
                  <a:schemeClr val="tx1">
                    <a:tint val="75000"/>
                  </a:schemeClr>
                </a:solidFill>
                <a:latin typeface="+mn-lt"/>
                <a:ea typeface="+mn-ea"/>
                <a:cs typeface="+mn-cs"/>
              </a:defRPr>
            </a:lvl1pPr>
          </a:lstStyle>
          <a:p>
            <a:pPr defTabSz="457200">
              <a:defRPr/>
            </a:pPr>
            <a:fld id="{C49DE922-2F34-1241-8A40-1B6D2996FA4E}" type="datetime1">
              <a:rPr lang="en-US" smtClean="0">
                <a:solidFill>
                  <a:prstClr val="black">
                    <a:tint val="75000"/>
                  </a:prstClr>
                </a:solidFill>
              </a:rPr>
              <a:pPr defTabSz="457200">
                <a:defRPr/>
              </a:pPr>
              <a:t>5/18/2024</a:t>
            </a:fld>
            <a:endParaRPr lang="en-US" dirty="0">
              <a:solidFill>
                <a:prstClr val="black">
                  <a:tint val="75000"/>
                </a:prstClr>
              </a:solidFill>
            </a:endParaRPr>
          </a:p>
        </p:txBody>
      </p:sp>
      <p:pic>
        <p:nvPicPr>
          <p:cNvPr id="1029" name="Picture 6" descr="ieee_blue_R0G102B161-lg.png"/>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836152" y="6226175"/>
            <a:ext cx="1858433"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0" name="Rectangle 3"/>
          <p:cNvSpPr>
            <a:spLocks noChangeArrowheads="1"/>
          </p:cNvSpPr>
          <p:nvPr/>
        </p:nvSpPr>
        <p:spPr bwMode="auto">
          <a:xfrm rot="-5400000">
            <a:off x="12884416" y="5910799"/>
            <a:ext cx="1709737"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457200" fontAlgn="base">
              <a:spcBef>
                <a:spcPct val="0"/>
              </a:spcBef>
              <a:spcAft>
                <a:spcPct val="0"/>
              </a:spcAft>
            </a:pPr>
            <a:r>
              <a:rPr lang="en-US" sz="600" dirty="0">
                <a:solidFill>
                  <a:srgbClr val="7F7F7F"/>
                </a:solidFill>
                <a:ea typeface="ＭＳ Ｐゴシック" charset="0"/>
              </a:rPr>
              <a:t>12-CRS-0106 REVISED 8 FEB 2013</a:t>
            </a:r>
          </a:p>
        </p:txBody>
      </p:sp>
      <p:sp>
        <p:nvSpPr>
          <p:cNvPr id="1031" name="Text Placeholder 11"/>
          <p:cNvSpPr>
            <a:spLocks noGrp="1"/>
          </p:cNvSpPr>
          <p:nvPr>
            <p:ph type="body" idx="1"/>
          </p:nvPr>
        </p:nvSpPr>
        <p:spPr bwMode="auto">
          <a:xfrm>
            <a:off x="486834" y="1646238"/>
            <a:ext cx="11101917" cy="438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362553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hdr="0" ftr="0"/>
  <p:txStyles>
    <p:title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p:titleStyle>
    <p:bodyStyle>
      <a:lvl1pPr marL="346075" indent="-346075" algn="l" defTabSz="457200" rtl="0" eaLnBrk="1" fontAlgn="base" hangingPunct="1">
        <a:spcBef>
          <a:spcPts val="1800"/>
        </a:spcBef>
        <a:spcAft>
          <a:spcPct val="0"/>
        </a:spcAft>
        <a:buSzPct val="135000"/>
        <a:buBlip>
          <a:blip r:embed="rId20"/>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58448" y="2854909"/>
            <a:ext cx="10545755" cy="765053"/>
          </a:xfrm>
        </p:spPr>
        <p:txBody>
          <a:bodyPr/>
          <a:lstStyle/>
          <a:p>
            <a:r>
              <a:rPr lang="en-US" dirty="0"/>
              <a:t>CAN</a:t>
            </a:r>
          </a:p>
        </p:txBody>
      </p:sp>
      <p:sp>
        <p:nvSpPr>
          <p:cNvPr id="9" name="Date Placeholder 8"/>
          <p:cNvSpPr>
            <a:spLocks noGrp="1"/>
          </p:cNvSpPr>
          <p:nvPr>
            <p:ph type="dt" sz="half" idx="18"/>
          </p:nvPr>
        </p:nvSpPr>
        <p:spPr/>
        <p:txBody>
          <a:bodyPr/>
          <a:lstStyle/>
          <a:p>
            <a:pPr>
              <a:defRPr/>
            </a:pPr>
            <a:fld id="{AB4BF150-A3C3-104C-9179-59C0B0DE31A3}" type="datetime1">
              <a:rPr lang="en-US" smtClean="0">
                <a:solidFill>
                  <a:prstClr val="black">
                    <a:tint val="75000"/>
                  </a:prstClr>
                </a:solidFill>
              </a:rPr>
              <a:pPr>
                <a:defRPr/>
              </a:pPr>
              <a:t>5/18/2024</a:t>
            </a:fld>
            <a:endParaRPr lang="en-US" dirty="0">
              <a:solidFill>
                <a:prstClr val="black">
                  <a:tint val="75000"/>
                </a:prstClr>
              </a:solidFill>
            </a:endParaRPr>
          </a:p>
        </p:txBody>
      </p:sp>
      <p:sp>
        <p:nvSpPr>
          <p:cNvPr id="10" name="Slide Number Placeholder 9"/>
          <p:cNvSpPr>
            <a:spLocks noGrp="1"/>
          </p:cNvSpPr>
          <p:nvPr>
            <p:ph type="sldNum" sz="quarter" idx="19"/>
          </p:nvPr>
        </p:nvSpPr>
        <p:spPr/>
        <p:txBody>
          <a:bodyPr/>
          <a:lstStyle/>
          <a:p>
            <a:pPr>
              <a:defRPr/>
            </a:pPr>
            <a:fld id="{E6EC6ACD-EA72-FB41-82BD-66EB6B610AEF}" type="slidenum">
              <a:rPr lang="en-US" smtClean="0">
                <a:solidFill>
                  <a:prstClr val="black">
                    <a:tint val="75000"/>
                  </a:prstClr>
                </a:solidFill>
              </a:rPr>
              <a:pPr>
                <a:defRPr/>
              </a:pPr>
              <a:t>1</a:t>
            </a:fld>
            <a:endParaRPr lang="en-US" dirty="0">
              <a:solidFill>
                <a:prstClr val="black">
                  <a:tint val="75000"/>
                </a:prstClr>
              </a:solidFill>
            </a:endParaRPr>
          </a:p>
        </p:txBody>
      </p:sp>
      <p:pic>
        <p:nvPicPr>
          <p:cNvPr id="12" name="Picture 11">
            <a:extLst>
              <a:ext uri="{FF2B5EF4-FFF2-40B4-BE49-F238E27FC236}">
                <a16:creationId xmlns:a16="http://schemas.microsoft.com/office/drawing/2014/main" id="{3EA11029-3DB1-47FC-B09F-7448EDABFD8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4891" y="-302764"/>
            <a:ext cx="5226796" cy="3412598"/>
          </a:xfrm>
          <a:prstGeom prst="rect">
            <a:avLst/>
          </a:prstGeom>
          <a:noFill/>
          <a:ln>
            <a:noFill/>
          </a:ln>
        </p:spPr>
      </p:pic>
      <p:sp>
        <p:nvSpPr>
          <p:cNvPr id="5" name="Subtitle 6">
            <a:extLst>
              <a:ext uri="{FF2B5EF4-FFF2-40B4-BE49-F238E27FC236}">
                <a16:creationId xmlns:a16="http://schemas.microsoft.com/office/drawing/2014/main" id="{0A76367E-10FF-04DE-A0E8-549C6D07A46B}"/>
              </a:ext>
            </a:extLst>
          </p:cNvPr>
          <p:cNvSpPr>
            <a:spLocks noGrp="1"/>
          </p:cNvSpPr>
          <p:nvPr>
            <p:ph type="subTitle" idx="1"/>
          </p:nvPr>
        </p:nvSpPr>
        <p:spPr>
          <a:xfrm>
            <a:off x="601217" y="3608116"/>
            <a:ext cx="10545755" cy="429768"/>
          </a:xfrm>
        </p:spPr>
        <p:txBody>
          <a:bodyPr/>
          <a:lstStyle/>
          <a:p>
            <a:pPr marL="342900" indent="-342900">
              <a:buFont typeface="Arial" pitchFamily="28" charset="2"/>
              <a:buChar char="•"/>
            </a:pPr>
            <a:r>
              <a:rPr lang="en-US" dirty="0">
                <a:ea typeface="ＭＳ Ｐゴシック"/>
              </a:rPr>
              <a:t>Presented by : Ahmed Yassin</a:t>
            </a:r>
            <a:endParaRPr lang="en-US" dirty="0"/>
          </a:p>
          <a:p>
            <a:pPr marL="342900" indent="-342900">
              <a:buFont typeface="Arial" pitchFamily="28" charset="2"/>
              <a:buChar char="•"/>
            </a:pPr>
            <a:r>
              <a:rPr lang="en-US" dirty="0">
                <a:ea typeface="ＭＳ Ｐゴシック"/>
              </a:rPr>
              <a:t>Senior I Electronics and Electrical Communications dep.</a:t>
            </a:r>
          </a:p>
          <a:p>
            <a:pPr marL="342900" indent="-342900">
              <a:buFont typeface="Arial" pitchFamily="28" charset="2"/>
              <a:buChar char="•"/>
            </a:pPr>
            <a:r>
              <a:rPr lang="en-US" dirty="0">
                <a:ea typeface="ＭＳ Ｐゴシック"/>
              </a:rPr>
              <a:t>Embedded Committee Instructor</a:t>
            </a:r>
          </a:p>
        </p:txBody>
      </p:sp>
      <p:sp>
        <p:nvSpPr>
          <p:cNvPr id="11" name="Text Placeholder 7">
            <a:extLst>
              <a:ext uri="{FF2B5EF4-FFF2-40B4-BE49-F238E27FC236}">
                <a16:creationId xmlns:a16="http://schemas.microsoft.com/office/drawing/2014/main" id="{49717094-B7AC-14BF-1270-86F339181867}"/>
              </a:ext>
            </a:extLst>
          </p:cNvPr>
          <p:cNvSpPr>
            <a:spLocks noGrp="1"/>
          </p:cNvSpPr>
          <p:nvPr>
            <p:ph type="body" sz="quarter" idx="17"/>
          </p:nvPr>
        </p:nvSpPr>
        <p:spPr>
          <a:xfrm>
            <a:off x="595412" y="5326177"/>
            <a:ext cx="10557363" cy="378005"/>
          </a:xfrm>
        </p:spPr>
        <p:txBody>
          <a:bodyPr/>
          <a:lstStyle/>
          <a:p>
            <a:r>
              <a:rPr lang="en-US" dirty="0"/>
              <a:t>2023 / </a:t>
            </a:r>
            <a:r>
              <a:rPr lang="en-US" dirty="0">
                <a:latin typeface="+mj-lt"/>
              </a:rPr>
              <a:t>2024</a:t>
            </a:r>
          </a:p>
        </p:txBody>
      </p:sp>
    </p:spTree>
    <p:extLst>
      <p:ext uri="{BB962C8B-B14F-4D97-AF65-F5344CB8AC3E}">
        <p14:creationId xmlns:p14="http://schemas.microsoft.com/office/powerpoint/2010/main" val="1962617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F8D21-4CB8-4E96-0A06-389A25AED610}"/>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C0BC157C-FA13-F011-F60D-E6545FD03ADB}"/>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9890A315-1F12-824A-B353-47081345A3F0}"/>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10</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45E92D28-D16C-ED25-E40B-D5169C182B29}"/>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Content Placeholder 5">
            <a:extLst>
              <a:ext uri="{FF2B5EF4-FFF2-40B4-BE49-F238E27FC236}">
                <a16:creationId xmlns:a16="http://schemas.microsoft.com/office/drawing/2014/main" id="{13B17B5B-402C-F4DF-B6B9-DD547F0AEC83}"/>
              </a:ext>
            </a:extLst>
          </p:cNvPr>
          <p:cNvSpPr>
            <a:spLocks noGrp="1"/>
          </p:cNvSpPr>
          <p:nvPr>
            <p:ph sz="quarter" idx="14"/>
          </p:nvPr>
        </p:nvSpPr>
        <p:spPr/>
        <p:txBody>
          <a:bodyPr/>
          <a:lstStyle/>
          <a:p>
            <a:endParaRPr lang="en-US" sz="1400" b="1" dirty="0">
              <a:sym typeface="Wingdings" panose="05000000000000000000" pitchFamily="2" charset="2"/>
            </a:endParaRPr>
          </a:p>
          <a:p>
            <a:endParaRPr lang="en-US" sz="1400" b="1" dirty="0">
              <a:sym typeface="Wingdings" panose="05000000000000000000" pitchFamily="2" charset="2"/>
            </a:endParaRPr>
          </a:p>
          <a:p>
            <a:endParaRPr lang="en-US" sz="1400" b="1" dirty="0">
              <a:sym typeface="Wingdings" panose="05000000000000000000" pitchFamily="2" charset="2"/>
            </a:endParaRPr>
          </a:p>
          <a:p>
            <a:endParaRPr lang="en-US" sz="1400" b="1" dirty="0">
              <a:sym typeface="Wingdings" panose="05000000000000000000" pitchFamily="2" charset="2"/>
            </a:endParaRPr>
          </a:p>
          <a:p>
            <a:endParaRPr lang="en-US" sz="1400" b="1" dirty="0">
              <a:sym typeface="Wingdings" panose="05000000000000000000" pitchFamily="2" charset="2"/>
            </a:endParaRPr>
          </a:p>
          <a:p>
            <a:endParaRPr lang="en-US" sz="1400" b="1" dirty="0">
              <a:sym typeface="Wingdings" panose="05000000000000000000" pitchFamily="2" charset="2"/>
            </a:endParaRPr>
          </a:p>
          <a:p>
            <a:r>
              <a:rPr lang="en-US" sz="1400" b="1" dirty="0">
                <a:sym typeface="Wingdings" panose="05000000000000000000" pitchFamily="2" charset="2"/>
              </a:rPr>
              <a:t>If (CAN Diff &lt; 0.5 V)  the bus is considered to be in a </a:t>
            </a:r>
            <a:r>
              <a:rPr lang="en-US" sz="1400" b="1" u="sng" dirty="0">
                <a:sym typeface="Wingdings" panose="05000000000000000000" pitchFamily="2" charset="2"/>
              </a:rPr>
              <a:t>Recessive State.</a:t>
            </a:r>
          </a:p>
          <a:p>
            <a:r>
              <a:rPr lang="en-US" sz="1400" b="1" dirty="0">
                <a:sym typeface="Wingdings" panose="05000000000000000000" pitchFamily="2" charset="2"/>
              </a:rPr>
              <a:t>If (CAN Diff &gt; 0.9 V) the bus is considered to be in a </a:t>
            </a:r>
            <a:r>
              <a:rPr lang="en-US" sz="1400" b="1" u="sng" dirty="0">
                <a:sym typeface="Wingdings" panose="05000000000000000000" pitchFamily="2" charset="2"/>
              </a:rPr>
              <a:t>Dominant State.</a:t>
            </a:r>
          </a:p>
          <a:p>
            <a:r>
              <a:rPr lang="en-US" sz="1400" b="1" dirty="0">
                <a:sym typeface="Wingdings" panose="05000000000000000000" pitchFamily="2" charset="2"/>
              </a:rPr>
              <a:t>If (0.5 V &lt; CAN Diff &lt; 0.9 V) the bus is considered to be in an </a:t>
            </a:r>
            <a:r>
              <a:rPr lang="en-US" sz="1400" b="1" u="sng" dirty="0">
                <a:sym typeface="Wingdings" panose="05000000000000000000" pitchFamily="2" charset="2"/>
              </a:rPr>
              <a:t>Undefined State.</a:t>
            </a:r>
            <a:endParaRPr lang="en-US" sz="1400" b="1" dirty="0">
              <a:sym typeface="Wingdings" panose="05000000000000000000" pitchFamily="2" charset="2"/>
            </a:endParaRPr>
          </a:p>
          <a:p>
            <a:pPr marL="0" indent="0">
              <a:buNone/>
            </a:pPr>
            <a:endParaRPr lang="en-US" sz="1400" b="1" dirty="0">
              <a:sym typeface="Wingdings" panose="05000000000000000000" pitchFamily="2" charset="2"/>
            </a:endParaRPr>
          </a:p>
        </p:txBody>
      </p:sp>
      <p:graphicFrame>
        <p:nvGraphicFramePr>
          <p:cNvPr id="5" name="Table 4">
            <a:extLst>
              <a:ext uri="{FF2B5EF4-FFF2-40B4-BE49-F238E27FC236}">
                <a16:creationId xmlns:a16="http://schemas.microsoft.com/office/drawing/2014/main" id="{C980D323-588E-995C-2DF2-3AE51D1E6FB0}"/>
              </a:ext>
            </a:extLst>
          </p:cNvPr>
          <p:cNvGraphicFramePr>
            <a:graphicFrameLocks noGrp="1"/>
          </p:cNvGraphicFramePr>
          <p:nvPr>
            <p:extLst>
              <p:ext uri="{D42A27DB-BD31-4B8C-83A1-F6EECF244321}">
                <p14:modId xmlns:p14="http://schemas.microsoft.com/office/powerpoint/2010/main" val="2256836497"/>
              </p:ext>
            </p:extLst>
          </p:nvPr>
        </p:nvGraphicFramePr>
        <p:xfrm>
          <a:off x="2248958" y="1645920"/>
          <a:ext cx="8236227" cy="2372414"/>
        </p:xfrm>
        <a:graphic>
          <a:graphicData uri="http://schemas.openxmlformats.org/drawingml/2006/table">
            <a:tbl>
              <a:tblPr firstRow="1" bandRow="1">
                <a:tableStyleId>{5C22544A-7EE6-4342-B048-85BDC9FD1C3A}</a:tableStyleId>
              </a:tblPr>
              <a:tblGrid>
                <a:gridCol w="2745409">
                  <a:extLst>
                    <a:ext uri="{9D8B030D-6E8A-4147-A177-3AD203B41FA5}">
                      <a16:colId xmlns:a16="http://schemas.microsoft.com/office/drawing/2014/main" val="193448614"/>
                    </a:ext>
                  </a:extLst>
                </a:gridCol>
                <a:gridCol w="2745409">
                  <a:extLst>
                    <a:ext uri="{9D8B030D-6E8A-4147-A177-3AD203B41FA5}">
                      <a16:colId xmlns:a16="http://schemas.microsoft.com/office/drawing/2014/main" val="1525367105"/>
                    </a:ext>
                  </a:extLst>
                </a:gridCol>
                <a:gridCol w="2745409">
                  <a:extLst>
                    <a:ext uri="{9D8B030D-6E8A-4147-A177-3AD203B41FA5}">
                      <a16:colId xmlns:a16="http://schemas.microsoft.com/office/drawing/2014/main" val="3623833191"/>
                    </a:ext>
                  </a:extLst>
                </a:gridCol>
              </a:tblGrid>
              <a:tr h="543614">
                <a:tc>
                  <a:txBody>
                    <a:bodyPr/>
                    <a:lstStyle/>
                    <a:p>
                      <a:pPr algn="ctr"/>
                      <a:endParaRPr lang="en-US" dirty="0"/>
                    </a:p>
                  </a:txBody>
                  <a:tcPr/>
                </a:tc>
                <a:tc>
                  <a:txBody>
                    <a:bodyPr/>
                    <a:lstStyle/>
                    <a:p>
                      <a:pPr algn="ctr"/>
                      <a:r>
                        <a:rPr lang="en-US" dirty="0"/>
                        <a:t>TTL</a:t>
                      </a:r>
                    </a:p>
                  </a:txBody>
                  <a:tcPr/>
                </a:tc>
                <a:tc>
                  <a:txBody>
                    <a:bodyPr/>
                    <a:lstStyle/>
                    <a:p>
                      <a:pPr algn="ctr"/>
                      <a:r>
                        <a:rPr lang="en-US" dirty="0"/>
                        <a:t>CAN Differential</a:t>
                      </a:r>
                    </a:p>
                  </a:txBody>
                  <a:tcPr/>
                </a:tc>
                <a:extLst>
                  <a:ext uri="{0D108BD9-81ED-4DB2-BD59-A6C34878D82A}">
                    <a16:rowId xmlns:a16="http://schemas.microsoft.com/office/drawing/2014/main" val="182983847"/>
                  </a:ext>
                </a:extLst>
              </a:tr>
              <a:tr h="55964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dirty="0">
                          <a:sym typeface="Wingdings" panose="05000000000000000000" pitchFamily="2" charset="2"/>
                        </a:rPr>
                        <a:t>Recessive State </a:t>
                      </a:r>
                      <a:endParaRPr lang="en-US" dirty="0"/>
                    </a:p>
                  </a:txBody>
                  <a:tcPr/>
                </a:tc>
                <a:tc>
                  <a:txBody>
                    <a:bodyPr/>
                    <a:lstStyle/>
                    <a:p>
                      <a:pPr algn="ctr"/>
                      <a:r>
                        <a:rPr lang="en-US" dirty="0"/>
                        <a:t>Logic 1</a:t>
                      </a:r>
                    </a:p>
                  </a:txBody>
                  <a:tcPr/>
                </a:tc>
                <a:tc>
                  <a:txBody>
                    <a:bodyPr/>
                    <a:lstStyle/>
                    <a:p>
                      <a:pPr algn="ctr"/>
                      <a:r>
                        <a:rPr lang="en-US" dirty="0"/>
                        <a:t>CANH = 2.5 V</a:t>
                      </a:r>
                    </a:p>
                    <a:p>
                      <a:pPr algn="ctr"/>
                      <a:r>
                        <a:rPr lang="en-US" dirty="0"/>
                        <a:t>CANL  = 2.5 V</a:t>
                      </a:r>
                    </a:p>
                    <a:p>
                      <a:pPr algn="ctr"/>
                      <a:r>
                        <a:rPr lang="en-US" dirty="0"/>
                        <a:t>CAN Diff = 0 V</a:t>
                      </a:r>
                    </a:p>
                  </a:txBody>
                  <a:tcPr/>
                </a:tc>
                <a:extLst>
                  <a:ext uri="{0D108BD9-81ED-4DB2-BD59-A6C34878D82A}">
                    <a16:rowId xmlns:a16="http://schemas.microsoft.com/office/drawing/2014/main" val="4131652977"/>
                  </a:ext>
                </a:extLst>
              </a:tr>
              <a:tr h="55964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dirty="0">
                          <a:sym typeface="Wingdings" panose="05000000000000000000" pitchFamily="2" charset="2"/>
                        </a:rPr>
                        <a:t>Dominant State</a:t>
                      </a:r>
                    </a:p>
                  </a:txBody>
                  <a:tcPr/>
                </a:tc>
                <a:tc>
                  <a:txBody>
                    <a:bodyPr/>
                    <a:lstStyle/>
                    <a:p>
                      <a:pPr algn="ctr"/>
                      <a:r>
                        <a:rPr lang="en-US" dirty="0"/>
                        <a:t>Logic 0</a:t>
                      </a:r>
                    </a:p>
                  </a:txBody>
                  <a:tcPr/>
                </a:tc>
                <a:tc>
                  <a:txBody>
                    <a:bodyPr/>
                    <a:lstStyle/>
                    <a:p>
                      <a:pPr algn="ctr"/>
                      <a:r>
                        <a:rPr lang="en-US" dirty="0"/>
                        <a:t>CANH = 3.5 V</a:t>
                      </a:r>
                    </a:p>
                    <a:p>
                      <a:pPr algn="ctr"/>
                      <a:r>
                        <a:rPr lang="en-US" dirty="0"/>
                        <a:t>CANL  = 1.5 V</a:t>
                      </a:r>
                    </a:p>
                    <a:p>
                      <a:pPr algn="ctr"/>
                      <a:r>
                        <a:rPr lang="en-US" dirty="0"/>
                        <a:t>CAN Diff = 2 V</a:t>
                      </a:r>
                    </a:p>
                  </a:txBody>
                  <a:tcPr/>
                </a:tc>
                <a:extLst>
                  <a:ext uri="{0D108BD9-81ED-4DB2-BD59-A6C34878D82A}">
                    <a16:rowId xmlns:a16="http://schemas.microsoft.com/office/drawing/2014/main" val="3822733713"/>
                  </a:ext>
                </a:extLst>
              </a:tr>
            </a:tbl>
          </a:graphicData>
        </a:graphic>
      </p:graphicFrame>
      <p:pic>
        <p:nvPicPr>
          <p:cNvPr id="7" name="Picture 6">
            <a:extLst>
              <a:ext uri="{FF2B5EF4-FFF2-40B4-BE49-F238E27FC236}">
                <a16:creationId xmlns:a16="http://schemas.microsoft.com/office/drawing/2014/main" id="{E97DD12D-FDD8-016B-97D0-2C6BDB0C81B4}"/>
              </a:ext>
            </a:extLst>
          </p:cNvPr>
          <p:cNvPicPr>
            <a:picLocks noChangeAspect="1"/>
          </p:cNvPicPr>
          <p:nvPr/>
        </p:nvPicPr>
        <p:blipFill>
          <a:blip r:embed="rId2"/>
          <a:stretch>
            <a:fillRect/>
          </a:stretch>
        </p:blipFill>
        <p:spPr>
          <a:xfrm>
            <a:off x="9089705" y="4221123"/>
            <a:ext cx="2441101" cy="1611127"/>
          </a:xfrm>
          <a:prstGeom prst="rect">
            <a:avLst/>
          </a:prstGeom>
        </p:spPr>
      </p:pic>
    </p:spTree>
    <p:extLst>
      <p:ext uri="{BB962C8B-B14F-4D97-AF65-F5344CB8AC3E}">
        <p14:creationId xmlns:p14="http://schemas.microsoft.com/office/powerpoint/2010/main" val="1130114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10D23-36DD-3EB0-324C-DB9DF3546A37}"/>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9755566-2AF4-86BE-E2DE-91A66ABA366A}"/>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298B4269-5A19-782A-4E2B-923119DD46E9}"/>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11</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1C7BBF81-7E1C-0EF5-4277-2D53A9D36DAE}"/>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4" name="Text Placeholder 2">
            <a:extLst>
              <a:ext uri="{FF2B5EF4-FFF2-40B4-BE49-F238E27FC236}">
                <a16:creationId xmlns:a16="http://schemas.microsoft.com/office/drawing/2014/main" id="{DFD358A8-C444-55DA-7AA3-02BF37BF7CE9}"/>
              </a:ext>
            </a:extLst>
          </p:cNvPr>
          <p:cNvSpPr txBox="1">
            <a:spLocks/>
          </p:cNvSpPr>
          <p:nvPr/>
        </p:nvSpPr>
        <p:spPr>
          <a:xfrm>
            <a:off x="1942091" y="2114648"/>
            <a:ext cx="9499836" cy="1022700"/>
          </a:xfrm>
          <a:prstGeom prst="rect">
            <a:avLst/>
          </a:prstGeom>
        </p:spPr>
        <p:txBody>
          <a:bodyPr>
            <a:normAutofit/>
          </a:bodyPr>
          <a:lstStyle>
            <a:lvl1pPr marL="346075" indent="-346075" algn="l" defTabSz="457200" rtl="0" eaLnBrk="1" fontAlgn="base" hangingPunct="1">
              <a:spcBef>
                <a:spcPts val="1800"/>
              </a:spcBef>
              <a:spcAft>
                <a:spcPct val="0"/>
              </a:spcAft>
              <a:buSzPct val="135000"/>
              <a:buBlip>
                <a:blip r:embed="rId2"/>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1400" b="1">
                <a:sym typeface="Wingdings" panose="05000000000000000000" pitchFamily="2" charset="2"/>
              </a:rPr>
              <a:t>	High-Speed CAN Bus Levels				  Low-Speed CAN Bus Levels</a:t>
            </a:r>
            <a:endParaRPr lang="en-US" sz="1400" b="1" dirty="0">
              <a:sym typeface="Wingdings" panose="05000000000000000000" pitchFamily="2" charset="2"/>
            </a:endParaRPr>
          </a:p>
        </p:txBody>
      </p:sp>
      <p:pic>
        <p:nvPicPr>
          <p:cNvPr id="8" name="Picture 7">
            <a:extLst>
              <a:ext uri="{FF2B5EF4-FFF2-40B4-BE49-F238E27FC236}">
                <a16:creationId xmlns:a16="http://schemas.microsoft.com/office/drawing/2014/main" id="{529C5A4E-BF3E-DF25-BFEF-B49C16477C63}"/>
              </a:ext>
            </a:extLst>
          </p:cNvPr>
          <p:cNvPicPr>
            <a:picLocks noChangeAspect="1"/>
          </p:cNvPicPr>
          <p:nvPr/>
        </p:nvPicPr>
        <p:blipFill rotWithShape="1">
          <a:blip r:embed="rId3"/>
          <a:srcRect l="2240" t="27263" r="5406" b="10209"/>
          <a:stretch/>
        </p:blipFill>
        <p:spPr>
          <a:xfrm>
            <a:off x="6839061" y="2393045"/>
            <a:ext cx="3329514" cy="1648643"/>
          </a:xfrm>
          <a:prstGeom prst="rect">
            <a:avLst/>
          </a:prstGeom>
        </p:spPr>
      </p:pic>
      <p:pic>
        <p:nvPicPr>
          <p:cNvPr id="9" name="Picture 8">
            <a:extLst>
              <a:ext uri="{FF2B5EF4-FFF2-40B4-BE49-F238E27FC236}">
                <a16:creationId xmlns:a16="http://schemas.microsoft.com/office/drawing/2014/main" id="{D38D5F5F-39F5-1E3F-6CC0-EE9897242495}"/>
              </a:ext>
            </a:extLst>
          </p:cNvPr>
          <p:cNvPicPr>
            <a:picLocks noChangeAspect="1"/>
          </p:cNvPicPr>
          <p:nvPr/>
        </p:nvPicPr>
        <p:blipFill rotWithShape="1">
          <a:blip r:embed="rId4"/>
          <a:srcRect l="1899" t="27263" r="2240" b="10209"/>
          <a:stretch/>
        </p:blipFill>
        <p:spPr>
          <a:xfrm>
            <a:off x="2109772" y="2393045"/>
            <a:ext cx="3455937" cy="1648643"/>
          </a:xfrm>
          <a:prstGeom prst="rect">
            <a:avLst/>
          </a:prstGeom>
        </p:spPr>
      </p:pic>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64D55598-0D10-6C86-93E1-481D3C7EB0B5}"/>
                  </a:ext>
                </a:extLst>
              </p:cNvPr>
              <p:cNvSpPr txBox="1">
                <a:spLocks/>
              </p:cNvSpPr>
              <p:nvPr/>
            </p:nvSpPr>
            <p:spPr>
              <a:xfrm>
                <a:off x="2281875" y="4850671"/>
                <a:ext cx="7886700" cy="10227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rgbClr val="0066A1"/>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6A1"/>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6A1"/>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6A1"/>
                  </a:buClr>
                  <a:buFont typeface="Wingdings"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6A1"/>
                  </a:buClr>
                  <a:buFont typeface="Courier New"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b="1" dirty="0">
                    <a:sym typeface="Wingdings" panose="05000000000000000000" pitchFamily="2" charset="2"/>
                  </a:rPr>
                  <a:t>Note: Dominant States Voltages depend on transceiver voltage.</a:t>
                </a:r>
              </a:p>
              <a:p>
                <a:pPr marL="0" indent="0" algn="ctr">
                  <a:buNone/>
                </a:pPr>
                <a14:m>
                  <m:oMath xmlns:m="http://schemas.openxmlformats.org/officeDocument/2006/math">
                    <m:sSub>
                      <m:sSubPr>
                        <m:ctrlPr>
                          <a:rPr lang="en-US" sz="1400" b="1" i="1" dirty="0" smtClean="0">
                            <a:solidFill>
                              <a:srgbClr val="836967"/>
                            </a:solidFill>
                            <a:latin typeface="Cambria Math" panose="02040503050406030204" pitchFamily="18" charset="0"/>
                            <a:sym typeface="Wingdings" panose="05000000000000000000" pitchFamily="2" charset="2"/>
                          </a:rPr>
                        </m:ctrlPr>
                      </m:sSubPr>
                      <m:e>
                        <m:r>
                          <m:rPr>
                            <m:sty m:val="p"/>
                          </m:rPr>
                          <a:rPr lang="en-US" sz="1400" b="1" i="1">
                            <a:latin typeface="Cambria Math" panose="02040503050406030204" pitchFamily="18" charset="0"/>
                            <a:sym typeface="Wingdings" panose="05000000000000000000" pitchFamily="2" charset="2"/>
                          </a:rPr>
                          <m:t>V</m:t>
                        </m:r>
                      </m:e>
                      <m:sub>
                        <m:r>
                          <a:rPr lang="en-US" sz="1400" b="1" i="1" dirty="0">
                            <a:latin typeface="Cambria Math" panose="02040503050406030204" pitchFamily="18" charset="0"/>
                            <a:sym typeface="Wingdings" panose="05000000000000000000" pitchFamily="2" charset="2"/>
                          </a:rPr>
                          <m:t>𝑑𝑗𝑓𝑓</m:t>
                        </m:r>
                      </m:sub>
                    </m:sSub>
                    <m:r>
                      <a:rPr lang="en-US" sz="1400" b="1" i="0" dirty="0">
                        <a:latin typeface="Cambria Math" panose="02040503050406030204" pitchFamily="18" charset="0"/>
                        <a:sym typeface="Wingdings" panose="05000000000000000000" pitchFamily="2" charset="2"/>
                      </a:rPr>
                      <m:t>=</m:t>
                    </m:r>
                    <m:sSub>
                      <m:sSubPr>
                        <m:ctrlPr>
                          <a:rPr lang="en-US" sz="1400" b="1" i="1" dirty="0">
                            <a:solidFill>
                              <a:srgbClr val="836967"/>
                            </a:solidFill>
                            <a:latin typeface="Cambria Math" panose="02040503050406030204" pitchFamily="18" charset="0"/>
                            <a:sym typeface="Wingdings" panose="05000000000000000000" pitchFamily="2" charset="2"/>
                          </a:rPr>
                        </m:ctrlPr>
                      </m:sSubPr>
                      <m:e>
                        <m:r>
                          <m:rPr>
                            <m:sty m:val="p"/>
                          </m:rPr>
                          <a:rPr lang="en-US" sz="1400" b="1" i="1">
                            <a:latin typeface="Cambria Math" panose="02040503050406030204" pitchFamily="18" charset="0"/>
                            <a:sym typeface="Wingdings" panose="05000000000000000000" pitchFamily="2" charset="2"/>
                          </a:rPr>
                          <m:t>V</m:t>
                        </m:r>
                      </m:e>
                      <m:sub>
                        <m:r>
                          <a:rPr lang="en-US" sz="1400" b="1" i="1" dirty="0" smtClean="0">
                            <a:latin typeface="Cambria Math" panose="02040503050406030204" pitchFamily="18" charset="0"/>
                            <a:sym typeface="Wingdings" panose="05000000000000000000" pitchFamily="2" charset="2"/>
                          </a:rPr>
                          <m:t>𝑪𝑨𝑵𝑯</m:t>
                        </m:r>
                      </m:sub>
                    </m:sSub>
                  </m:oMath>
                </a14:m>
                <a:r>
                  <a:rPr lang="en-US" sz="1400" b="1" dirty="0">
                    <a:sym typeface="Wingdings" panose="05000000000000000000" pitchFamily="2" charset="2"/>
                  </a:rPr>
                  <a:t> -</a:t>
                </a:r>
                <a14:m>
                  <m:oMath xmlns:m="http://schemas.openxmlformats.org/officeDocument/2006/math">
                    <m:sSub>
                      <m:sSubPr>
                        <m:ctrlPr>
                          <a:rPr lang="en-US" sz="1400" b="1" i="1" dirty="0">
                            <a:solidFill>
                              <a:srgbClr val="836967"/>
                            </a:solidFill>
                            <a:latin typeface="Cambria Math" panose="02040503050406030204" pitchFamily="18" charset="0"/>
                            <a:sym typeface="Wingdings" panose="05000000000000000000" pitchFamily="2" charset="2"/>
                          </a:rPr>
                        </m:ctrlPr>
                      </m:sSubPr>
                      <m:e>
                        <m:r>
                          <a:rPr lang="en-US" sz="1400" b="1" i="1" dirty="0" smtClean="0">
                            <a:solidFill>
                              <a:srgbClr val="836967"/>
                            </a:solidFill>
                            <a:latin typeface="Cambria Math" panose="02040503050406030204" pitchFamily="18" charset="0"/>
                            <a:sym typeface="Wingdings" panose="05000000000000000000" pitchFamily="2" charset="2"/>
                          </a:rPr>
                          <m:t> </m:t>
                        </m:r>
                        <m:r>
                          <m:rPr>
                            <m:sty m:val="p"/>
                          </m:rPr>
                          <a:rPr lang="en-US" sz="1400" b="1" i="1">
                            <a:latin typeface="Cambria Math" panose="02040503050406030204" pitchFamily="18" charset="0"/>
                            <a:sym typeface="Wingdings" panose="05000000000000000000" pitchFamily="2" charset="2"/>
                          </a:rPr>
                          <m:t>V</m:t>
                        </m:r>
                      </m:e>
                      <m:sub>
                        <m:r>
                          <a:rPr lang="en-US" sz="1400" b="1" i="1" dirty="0">
                            <a:latin typeface="Cambria Math" panose="02040503050406030204" pitchFamily="18" charset="0"/>
                            <a:sym typeface="Wingdings" panose="05000000000000000000" pitchFamily="2" charset="2"/>
                          </a:rPr>
                          <m:t>𝑪𝑨𝑵</m:t>
                        </m:r>
                        <m:r>
                          <a:rPr lang="en-US" sz="1400" b="1" i="1" dirty="0" smtClean="0">
                            <a:latin typeface="Cambria Math" panose="02040503050406030204" pitchFamily="18" charset="0"/>
                            <a:sym typeface="Wingdings" panose="05000000000000000000" pitchFamily="2" charset="2"/>
                          </a:rPr>
                          <m:t>𝑳</m:t>
                        </m:r>
                      </m:sub>
                    </m:sSub>
                  </m:oMath>
                </a14:m>
                <a:endParaRPr lang="en-US" sz="1400" b="1" dirty="0">
                  <a:sym typeface="Wingdings" panose="05000000000000000000" pitchFamily="2" charset="2"/>
                </a:endParaRPr>
              </a:p>
            </p:txBody>
          </p:sp>
        </mc:Choice>
        <mc:Fallback xmlns="">
          <p:sp>
            <p:nvSpPr>
              <p:cNvPr id="10" name="Text Placeholder 2">
                <a:extLst>
                  <a:ext uri="{FF2B5EF4-FFF2-40B4-BE49-F238E27FC236}">
                    <a16:creationId xmlns:a16="http://schemas.microsoft.com/office/drawing/2014/main" id="{64D55598-0D10-6C86-93E1-481D3C7EB0B5}"/>
                  </a:ext>
                </a:extLst>
              </p:cNvPr>
              <p:cNvSpPr txBox="1">
                <a:spLocks noRot="1" noChangeAspect="1" noMove="1" noResize="1" noEditPoints="1" noAdjustHandles="1" noChangeArrowheads="1" noChangeShapeType="1" noTextEdit="1"/>
              </p:cNvSpPr>
              <p:nvPr/>
            </p:nvSpPr>
            <p:spPr>
              <a:xfrm>
                <a:off x="2281875" y="4850671"/>
                <a:ext cx="7886700" cy="1022700"/>
              </a:xfrm>
              <a:prstGeom prst="rect">
                <a:avLst/>
              </a:prstGeom>
              <a:blipFill>
                <a:blip r:embed="rId5"/>
                <a:stretch>
                  <a:fillRect l="-155" t="-3593"/>
                </a:stretch>
              </a:blipFill>
            </p:spPr>
            <p:txBody>
              <a:bodyPr/>
              <a:lstStyle/>
              <a:p>
                <a:r>
                  <a:rPr lang="en-US">
                    <a:noFill/>
                  </a:rPr>
                  <a:t> </a:t>
                </a:r>
              </a:p>
            </p:txBody>
          </p:sp>
        </mc:Fallback>
      </mc:AlternateContent>
    </p:spTree>
    <p:extLst>
      <p:ext uri="{BB962C8B-B14F-4D97-AF65-F5344CB8AC3E}">
        <p14:creationId xmlns:p14="http://schemas.microsoft.com/office/powerpoint/2010/main" val="1960748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9A0B1-3E23-F47B-6D0F-37CFBD1AB73D}"/>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9F80038-E204-4250-AFC7-012ECBBE0C7E}"/>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34C14F8D-6999-9C94-5FDF-D6501D2FC4DA}"/>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12</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F76C2B28-DC23-143F-86B6-B6BD5D02700F}"/>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5" name="Picture 6">
            <a:extLst>
              <a:ext uri="{FF2B5EF4-FFF2-40B4-BE49-F238E27FC236}">
                <a16:creationId xmlns:a16="http://schemas.microsoft.com/office/drawing/2014/main" id="{3CA17514-4576-33EC-B812-1E549C1D1A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3" t="16136" r="1324" b="7798"/>
          <a:stretch/>
        </p:blipFill>
        <p:spPr bwMode="auto">
          <a:xfrm>
            <a:off x="5088835" y="2379346"/>
            <a:ext cx="6499916" cy="382566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4F0674C2-AF17-FD6B-1841-1B4DDE94FDAF}"/>
              </a:ext>
            </a:extLst>
          </p:cNvPr>
          <p:cNvSpPr txBox="1">
            <a:spLocks/>
          </p:cNvSpPr>
          <p:nvPr/>
        </p:nvSpPr>
        <p:spPr>
          <a:xfrm>
            <a:off x="831850" y="1775182"/>
            <a:ext cx="7886700" cy="2957513"/>
          </a:xfrm>
          <a:prstGeom prst="rect">
            <a:avLst/>
          </a:prstGeom>
        </p:spPr>
        <p:txBody>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All CAN nodes are </a:t>
            </a:r>
            <a:r>
              <a:rPr lang="en-US" u="sng"/>
              <a:t>wired logical AND connection</a:t>
            </a:r>
          </a:p>
          <a:p>
            <a:endParaRPr lang="en-US" u="sng" dirty="0"/>
          </a:p>
        </p:txBody>
      </p:sp>
    </p:spTree>
    <p:extLst>
      <p:ext uri="{BB962C8B-B14F-4D97-AF65-F5344CB8AC3E}">
        <p14:creationId xmlns:p14="http://schemas.microsoft.com/office/powerpoint/2010/main" val="3482865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8C23B-673E-F648-6524-8CE30C334D77}"/>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02DCA0DB-D98D-44E1-32B1-B883E811331B}"/>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84801FB2-BDD0-B6B4-F56E-E1C6633EA63B}"/>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13</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0C5EA55D-AE61-D333-C9A3-C69EBC06F9A1}"/>
              </a:ext>
            </a:extLst>
          </p:cNvPr>
          <p:cNvSpPr>
            <a:spLocks noGrp="1"/>
          </p:cNvSpPr>
          <p:nvPr>
            <p:ph type="title"/>
          </p:nvPr>
        </p:nvSpPr>
        <p:spPr/>
        <p:txBody>
          <a:bodyPr/>
          <a:lstStyle/>
          <a:p>
            <a:r>
              <a:rPr lang="en-US" dirty="0"/>
              <a:t>Controller Area Network (CAN bus)</a:t>
            </a:r>
            <a:endParaRPr lang="en-US" dirty="0">
              <a:latin typeface="Verdana" charset="0"/>
            </a:endParaRPr>
          </a:p>
        </p:txBody>
      </p:sp>
      <p:graphicFrame>
        <p:nvGraphicFramePr>
          <p:cNvPr id="4" name="Table 3">
            <a:extLst>
              <a:ext uri="{FF2B5EF4-FFF2-40B4-BE49-F238E27FC236}">
                <a16:creationId xmlns:a16="http://schemas.microsoft.com/office/drawing/2014/main" id="{88BDD742-B537-4AA1-C092-2A5CDE0A5854}"/>
              </a:ext>
            </a:extLst>
          </p:cNvPr>
          <p:cNvGraphicFramePr>
            <a:graphicFrameLocks noGrp="1"/>
          </p:cNvGraphicFramePr>
          <p:nvPr>
            <p:extLst>
              <p:ext uri="{D42A27DB-BD31-4B8C-83A1-F6EECF244321}">
                <p14:modId xmlns:p14="http://schemas.microsoft.com/office/powerpoint/2010/main" val="3948900816"/>
              </p:ext>
            </p:extLst>
          </p:nvPr>
        </p:nvGraphicFramePr>
        <p:xfrm>
          <a:off x="829586" y="2828412"/>
          <a:ext cx="10530564" cy="1808752"/>
        </p:xfrm>
        <a:graphic>
          <a:graphicData uri="http://schemas.openxmlformats.org/drawingml/2006/table">
            <a:tbl>
              <a:tblPr firstRow="1" bandRow="1">
                <a:tableStyleId>{5C22544A-7EE6-4342-B048-85BDC9FD1C3A}</a:tableStyleId>
              </a:tblPr>
              <a:tblGrid>
                <a:gridCol w="3510188">
                  <a:extLst>
                    <a:ext uri="{9D8B030D-6E8A-4147-A177-3AD203B41FA5}">
                      <a16:colId xmlns:a16="http://schemas.microsoft.com/office/drawing/2014/main" val="481703816"/>
                    </a:ext>
                  </a:extLst>
                </a:gridCol>
                <a:gridCol w="3510188">
                  <a:extLst>
                    <a:ext uri="{9D8B030D-6E8A-4147-A177-3AD203B41FA5}">
                      <a16:colId xmlns:a16="http://schemas.microsoft.com/office/drawing/2014/main" val="2314674810"/>
                    </a:ext>
                  </a:extLst>
                </a:gridCol>
                <a:gridCol w="3510188">
                  <a:extLst>
                    <a:ext uri="{9D8B030D-6E8A-4147-A177-3AD203B41FA5}">
                      <a16:colId xmlns:a16="http://schemas.microsoft.com/office/drawing/2014/main" val="1291422699"/>
                    </a:ext>
                  </a:extLst>
                </a:gridCol>
              </a:tblGrid>
              <a:tr h="340353">
                <a:tc>
                  <a:txBody>
                    <a:bodyPr/>
                    <a:lstStyle/>
                    <a:p>
                      <a:endParaRPr lang="en-US" dirty="0"/>
                    </a:p>
                  </a:txBody>
                  <a:tcPr/>
                </a:tc>
                <a:tc>
                  <a:txBody>
                    <a:bodyPr/>
                    <a:lstStyle/>
                    <a:p>
                      <a:pPr algn="ctr"/>
                      <a:r>
                        <a:rPr lang="en-US" dirty="0"/>
                        <a:t>Standard CAN</a:t>
                      </a:r>
                    </a:p>
                  </a:txBody>
                  <a:tcPr/>
                </a:tc>
                <a:tc>
                  <a:txBody>
                    <a:bodyPr/>
                    <a:lstStyle/>
                    <a:p>
                      <a:pPr algn="ctr"/>
                      <a:r>
                        <a:rPr lang="en-US" dirty="0"/>
                        <a:t>Extended CAN</a:t>
                      </a:r>
                    </a:p>
                  </a:txBody>
                  <a:tcPr/>
                </a:tc>
                <a:extLst>
                  <a:ext uri="{0D108BD9-81ED-4DB2-BD59-A6C34878D82A}">
                    <a16:rowId xmlns:a16="http://schemas.microsoft.com/office/drawing/2014/main" val="2216928947"/>
                  </a:ext>
                </a:extLst>
              </a:tr>
              <a:tr h="603763">
                <a:tc>
                  <a:txBody>
                    <a:bodyPr/>
                    <a:lstStyle/>
                    <a:p>
                      <a:pPr algn="ctr"/>
                      <a:r>
                        <a:rPr lang="en-US" dirty="0"/>
                        <a:t>Identifier bits</a:t>
                      </a:r>
                    </a:p>
                  </a:txBody>
                  <a:tcPr/>
                </a:tc>
                <a:tc>
                  <a:txBody>
                    <a:bodyPr/>
                    <a:lstStyle/>
                    <a:p>
                      <a:pPr algn="ctr"/>
                      <a:r>
                        <a:rPr lang="en-US" dirty="0"/>
                        <a:t>11-bit</a:t>
                      </a:r>
                    </a:p>
                  </a:txBody>
                  <a:tcPr/>
                </a:tc>
                <a:tc>
                  <a:txBody>
                    <a:bodyPr/>
                    <a:lstStyle/>
                    <a:p>
                      <a:pPr algn="ctr"/>
                      <a:r>
                        <a:rPr lang="en-US" dirty="0"/>
                        <a:t>29-bit</a:t>
                      </a:r>
                    </a:p>
                  </a:txBody>
                  <a:tcPr/>
                </a:tc>
                <a:extLst>
                  <a:ext uri="{0D108BD9-81ED-4DB2-BD59-A6C34878D82A}">
                    <a16:rowId xmlns:a16="http://schemas.microsoft.com/office/drawing/2014/main" val="1905948383"/>
                  </a:ext>
                </a:extLst>
              </a:tr>
              <a:tr h="839229">
                <a:tc>
                  <a:txBody>
                    <a:bodyPr/>
                    <a:lstStyle/>
                    <a:p>
                      <a:pPr algn="ctr"/>
                      <a:r>
                        <a:rPr lang="en-US" dirty="0"/>
                        <a:t>No. of Identifiers/Messages</a:t>
                      </a:r>
                    </a:p>
                  </a:txBody>
                  <a:tcPr/>
                </a:tc>
                <a:tc>
                  <a:txBody>
                    <a:bodyPr/>
                    <a:lstStyle/>
                    <a:p>
                      <a:pPr algn="ctr"/>
                      <a:r>
                        <a:rPr lang="en-US" dirty="0"/>
                        <a:t>2048 Identifiers</a:t>
                      </a:r>
                    </a:p>
                  </a:txBody>
                  <a:tcPr/>
                </a:tc>
                <a:tc>
                  <a:txBody>
                    <a:bodyPr/>
                    <a:lstStyle/>
                    <a:p>
                      <a:pPr algn="ctr"/>
                      <a:r>
                        <a:rPr lang="en-US" dirty="0"/>
                        <a:t>536,870,912 Identifiers</a:t>
                      </a:r>
                    </a:p>
                  </a:txBody>
                  <a:tcPr/>
                </a:tc>
                <a:extLst>
                  <a:ext uri="{0D108BD9-81ED-4DB2-BD59-A6C34878D82A}">
                    <a16:rowId xmlns:a16="http://schemas.microsoft.com/office/drawing/2014/main" val="534803171"/>
                  </a:ext>
                </a:extLst>
              </a:tr>
            </a:tbl>
          </a:graphicData>
        </a:graphic>
      </p:graphicFrame>
      <p:sp>
        <p:nvSpPr>
          <p:cNvPr id="7" name="Text Placeholder 2">
            <a:extLst>
              <a:ext uri="{FF2B5EF4-FFF2-40B4-BE49-F238E27FC236}">
                <a16:creationId xmlns:a16="http://schemas.microsoft.com/office/drawing/2014/main" id="{75260315-8300-9EA6-5097-13C515ACC284}"/>
              </a:ext>
            </a:extLst>
          </p:cNvPr>
          <p:cNvSpPr txBox="1">
            <a:spLocks/>
          </p:cNvSpPr>
          <p:nvPr/>
        </p:nvSpPr>
        <p:spPr>
          <a:xfrm>
            <a:off x="486834" y="1389899"/>
            <a:ext cx="10996084" cy="3366781"/>
          </a:xfrm>
          <a:prstGeom prst="rect">
            <a:avLst/>
          </a:prstGeom>
        </p:spPr>
        <p:txBody>
          <a:bodyPr/>
          <a:lstStyle>
            <a:lvl1pPr marL="346075" indent="-346075" algn="l" defTabSz="457200" rtl="0" eaLnBrk="1" fontAlgn="base" hangingPunct="1">
              <a:spcBef>
                <a:spcPts val="1800"/>
              </a:spcBef>
              <a:spcAft>
                <a:spcPct val="0"/>
              </a:spcAft>
              <a:buSzPct val="135000"/>
              <a:buBlip>
                <a:blip r:embed="rId2"/>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Standard CAN </a:t>
            </a:r>
            <a:r>
              <a:rPr lang="en-US" sz="1800" u="sng" dirty="0"/>
              <a:t>(CAN2.0A)</a:t>
            </a:r>
            <a:r>
              <a:rPr lang="en-US" sz="1800" dirty="0"/>
              <a:t> vs Extended CAN </a:t>
            </a:r>
            <a:r>
              <a:rPr lang="en-US" sz="1800" u="sng" dirty="0"/>
              <a:t>(CAN 2.0B)</a:t>
            </a:r>
          </a:p>
          <a:p>
            <a:r>
              <a:rPr lang="en-US" sz="1800" dirty="0"/>
              <a:t>CAN protocol is message based protocol.</a:t>
            </a:r>
          </a:p>
          <a:p>
            <a:pPr marL="0" indent="0">
              <a:buFontTx/>
              <a:buNone/>
            </a:pPr>
            <a:r>
              <a:rPr lang="en-US" sz="1800" dirty="0"/>
              <a:t>		Each Message has a unique </a:t>
            </a:r>
            <a:r>
              <a:rPr lang="en-US" sz="1800" u="sng" dirty="0"/>
              <a:t>Identifier</a:t>
            </a:r>
            <a:r>
              <a:rPr lang="en-US" sz="1800" dirty="0"/>
              <a:t>.</a:t>
            </a:r>
          </a:p>
          <a:p>
            <a:pPr marL="0" indent="0">
              <a:buFontTx/>
              <a:buNone/>
            </a:pPr>
            <a:endParaRPr lang="en-US" sz="1800" dirty="0"/>
          </a:p>
          <a:p>
            <a:pPr marL="0" indent="0">
              <a:buFontTx/>
              <a:buNone/>
            </a:pPr>
            <a:endParaRPr lang="en-US" sz="1800" dirty="0"/>
          </a:p>
          <a:p>
            <a:pPr marL="0" indent="0">
              <a:buFontTx/>
              <a:buNone/>
            </a:pPr>
            <a:endParaRPr lang="en-US" sz="1800" dirty="0"/>
          </a:p>
          <a:p>
            <a:pPr marL="0" indent="0">
              <a:buFontTx/>
              <a:buNone/>
            </a:pPr>
            <a:endParaRPr lang="en-US" sz="1800" dirty="0"/>
          </a:p>
          <a:p>
            <a:r>
              <a:rPr lang="en-US" sz="1800" dirty="0"/>
              <a:t>Standard CAN is the most used bus. (Less overhead – Good throughput – </a:t>
            </a:r>
            <a:r>
              <a:rPr lang="en-US" sz="1800" dirty="0" err="1"/>
              <a:t>Latancy</a:t>
            </a:r>
            <a:r>
              <a:rPr lang="en-US" sz="1800" dirty="0"/>
              <a:t> improved.</a:t>
            </a:r>
          </a:p>
          <a:p>
            <a:r>
              <a:rPr lang="en-US" sz="1800" dirty="0"/>
              <a:t>Extended CAN is 11-bit base id + 18-bit extended id.</a:t>
            </a:r>
          </a:p>
          <a:p>
            <a:r>
              <a:rPr lang="en-US" sz="1800" dirty="0"/>
              <a:t>Both Standard &amp; Extended data frames can be used on the same CAN bus.</a:t>
            </a:r>
          </a:p>
          <a:p>
            <a:pPr marL="0" indent="0">
              <a:buFontTx/>
              <a:buNone/>
            </a:pPr>
            <a:endParaRPr lang="en-US" sz="1800" dirty="0"/>
          </a:p>
        </p:txBody>
      </p:sp>
    </p:spTree>
    <p:extLst>
      <p:ext uri="{BB962C8B-B14F-4D97-AF65-F5344CB8AC3E}">
        <p14:creationId xmlns:p14="http://schemas.microsoft.com/office/powerpoint/2010/main" val="3691408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1192B-257D-093B-19FE-BDF30D3DFC42}"/>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DD74E91A-5211-108F-7BFC-7FA5EB538E04}"/>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563F39E2-8EBC-9D66-5FDF-FA286AD6E1DD}"/>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14</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65FC0441-93C5-50FA-F45F-E86A1F6A5CEB}"/>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5" name="Picture 8">
            <a:extLst>
              <a:ext uri="{FF2B5EF4-FFF2-40B4-BE49-F238E27FC236}">
                <a16:creationId xmlns:a16="http://schemas.microsoft.com/office/drawing/2014/main" id="{3122CF89-3792-1D88-DB21-3D5C2DB0C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8" t="28248" r="808" b="6765"/>
          <a:stretch/>
        </p:blipFill>
        <p:spPr bwMode="auto">
          <a:xfrm>
            <a:off x="914976" y="2586772"/>
            <a:ext cx="10362047" cy="255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84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FCDEB-828B-716E-3105-F17259A29223}"/>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A4A19153-C8DD-9B9A-0F1A-EACF05B49C43}"/>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67C3FB0D-E6B9-2FC3-B728-00F30F89E9B6}"/>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15</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99CBE397-6CAB-51E0-9CD9-B8578CEE9003}"/>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TextBox 5">
            <a:extLst>
              <a:ext uri="{FF2B5EF4-FFF2-40B4-BE49-F238E27FC236}">
                <a16:creationId xmlns:a16="http://schemas.microsoft.com/office/drawing/2014/main" id="{944DF17F-73E5-205A-8BA9-77E30100A36B}"/>
              </a:ext>
            </a:extLst>
          </p:cNvPr>
          <p:cNvSpPr txBox="1"/>
          <p:nvPr/>
        </p:nvSpPr>
        <p:spPr>
          <a:xfrm>
            <a:off x="614478" y="1737264"/>
            <a:ext cx="10963044" cy="4247317"/>
          </a:xfrm>
          <a:prstGeom prst="rect">
            <a:avLst/>
          </a:prstGeom>
          <a:noFill/>
          <a:ln>
            <a:noFill/>
          </a:ln>
        </p:spPr>
        <p:txBody>
          <a:bodyPr wrap="square">
            <a:spAutoFit/>
          </a:bodyPr>
          <a:lstStyle/>
          <a:p>
            <a:r>
              <a:rPr lang="en-US" u="sng" dirty="0"/>
              <a:t>IDLE STATE:</a:t>
            </a:r>
          </a:p>
          <a:p>
            <a:pPr lvl="1"/>
            <a:r>
              <a:rPr lang="en-US" dirty="0">
                <a:latin typeface="MarkWeb"/>
              </a:rPr>
              <a:t>Idle State is detected by a sequence of 11 recessive bits.</a:t>
            </a:r>
          </a:p>
          <a:p>
            <a:r>
              <a:rPr lang="en-US" u="sng" dirty="0"/>
              <a:t>SOF:</a:t>
            </a:r>
          </a:p>
          <a:p>
            <a:pPr lvl="1"/>
            <a:r>
              <a:rPr lang="en-US" b="0" i="0" dirty="0">
                <a:solidFill>
                  <a:srgbClr val="495057"/>
                </a:solidFill>
                <a:effectLst/>
                <a:latin typeface="MarkWeb"/>
              </a:rPr>
              <a:t>Transmission of a data frame begins with the start bit (Start of Frame — SOF). It is transmitted by the sender as a dominant level which produces a signal edge from the previous recessive (bus idle) level which is used to synchronize the entire network. In order for the receivers not to lose synchronism to the sender during transmission of the frame, they compare all recessive-to-dominant signal edges with their preset bit timing. In case of deviation, receivers re-synchronize by the amount of the relevant phase error (re-synchronization)</a:t>
            </a:r>
            <a:endParaRPr lang="en-US" u="sng" dirty="0"/>
          </a:p>
          <a:p>
            <a:r>
              <a:rPr lang="en-US" u="sng" dirty="0"/>
              <a:t>ID:</a:t>
            </a:r>
          </a:p>
          <a:p>
            <a:pPr lvl="1"/>
            <a:r>
              <a:rPr lang="en-US" b="0" i="0" dirty="0">
                <a:solidFill>
                  <a:srgbClr val="495057"/>
                </a:solidFill>
                <a:effectLst/>
                <a:latin typeface="MarkWeb"/>
              </a:rPr>
              <a:t>Following the SOF is the identifier (ID). This sets the priority of the data frame, and together with the acceptance filtering it provides for sender-receiver relations in the CAN network that are defined in the communication matrix. </a:t>
            </a:r>
            <a:endParaRPr lang="en-US" u="sng" dirty="0"/>
          </a:p>
          <a:p>
            <a:r>
              <a:rPr lang="en-US" u="sng" dirty="0"/>
              <a:t>RTR:</a:t>
            </a:r>
          </a:p>
          <a:p>
            <a:pPr lvl="1"/>
            <a:r>
              <a:rPr lang="en-US" b="0" i="0" dirty="0">
                <a:solidFill>
                  <a:srgbClr val="495057"/>
                </a:solidFill>
                <a:effectLst/>
                <a:latin typeface="MarkWeb"/>
              </a:rPr>
              <a:t>Next comes the RTR bit (Remote Transmission Request). It is used by the sender to inform receivers of the frame type (data frame or remote frame). A dominant RTR bit indicates a data frame.</a:t>
            </a:r>
            <a:endParaRPr lang="en-US" u="sng" dirty="0"/>
          </a:p>
        </p:txBody>
      </p:sp>
    </p:spTree>
    <p:extLst>
      <p:ext uri="{BB962C8B-B14F-4D97-AF65-F5344CB8AC3E}">
        <p14:creationId xmlns:p14="http://schemas.microsoft.com/office/powerpoint/2010/main" val="2944051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09709-99D5-6F80-8796-88827D3BE429}"/>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4528F4E1-26E5-42DD-73F2-A24E3CBAD70B}"/>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0BBAE5AA-E187-612F-C4A1-C5ADC6E2DA7A}"/>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16</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26276F15-7664-5418-B315-E3F1840F3B93}"/>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TextBox 5">
            <a:extLst>
              <a:ext uri="{FF2B5EF4-FFF2-40B4-BE49-F238E27FC236}">
                <a16:creationId xmlns:a16="http://schemas.microsoft.com/office/drawing/2014/main" id="{D51F2AC6-E3B2-0F8E-0ED0-B972A608DA4A}"/>
              </a:ext>
            </a:extLst>
          </p:cNvPr>
          <p:cNvSpPr txBox="1"/>
          <p:nvPr/>
        </p:nvSpPr>
        <p:spPr>
          <a:xfrm>
            <a:off x="614478" y="1737264"/>
            <a:ext cx="10963044" cy="4247317"/>
          </a:xfrm>
          <a:prstGeom prst="rect">
            <a:avLst/>
          </a:prstGeom>
          <a:noFill/>
          <a:ln>
            <a:noFill/>
          </a:ln>
        </p:spPr>
        <p:txBody>
          <a:bodyPr wrap="square">
            <a:spAutoFit/>
          </a:bodyPr>
          <a:lstStyle/>
          <a:p>
            <a:r>
              <a:rPr lang="en-US" u="sng" dirty="0"/>
              <a:t>IDE:</a:t>
            </a:r>
          </a:p>
          <a:p>
            <a:pPr lvl="1"/>
            <a:r>
              <a:rPr lang="en-US" b="0" i="0" dirty="0">
                <a:solidFill>
                  <a:srgbClr val="495057"/>
                </a:solidFill>
                <a:effectLst/>
                <a:latin typeface="MarkWeb"/>
              </a:rPr>
              <a:t>The IDE bit (Identifier Extension bit) which follows serves to distinguish between standard format and extended format. In standard format the identifier has 11 bits, and in extended format 29 bits.</a:t>
            </a:r>
            <a:endParaRPr lang="en-US" u="sng" dirty="0"/>
          </a:p>
          <a:p>
            <a:r>
              <a:rPr lang="en-US" u="sng" dirty="0"/>
              <a:t>DLC:</a:t>
            </a:r>
          </a:p>
          <a:p>
            <a:pPr lvl="1"/>
            <a:r>
              <a:rPr lang="en-US" dirty="0">
                <a:latin typeface="MarkWeb"/>
              </a:rPr>
              <a:t>The DLC (Data Length Code) communicates the number of payload bytes to the receivers. The payload bytes are transported in the data field. A maximum of eight bytes can be transported in one data frame.</a:t>
            </a:r>
          </a:p>
          <a:p>
            <a:r>
              <a:rPr lang="en-US" u="sng" dirty="0"/>
              <a:t>CRC:</a:t>
            </a:r>
          </a:p>
          <a:p>
            <a:pPr lvl="1"/>
            <a:r>
              <a:rPr lang="en-US" b="0" i="0" dirty="0">
                <a:solidFill>
                  <a:srgbClr val="495057"/>
                </a:solidFill>
                <a:effectLst/>
                <a:latin typeface="MarkWeb"/>
              </a:rPr>
              <a:t>The payload is protected by a checksum using a cyclic redundancy check (CRC) which is ended by a delimiter bit. Based on the results of the CRC.</a:t>
            </a:r>
            <a:endParaRPr lang="en-US" u="sng" dirty="0"/>
          </a:p>
          <a:p>
            <a:r>
              <a:rPr lang="en-US" u="sng" dirty="0"/>
              <a:t>ACK:</a:t>
            </a:r>
          </a:p>
          <a:p>
            <a:pPr lvl="1"/>
            <a:endParaRPr lang="en-US" b="0" i="0" dirty="0">
              <a:solidFill>
                <a:srgbClr val="495057"/>
              </a:solidFill>
              <a:effectLst/>
              <a:latin typeface="MarkWeb"/>
            </a:endParaRPr>
          </a:p>
          <a:p>
            <a:pPr lvl="1"/>
            <a:r>
              <a:rPr lang="en-US" b="0" i="0" dirty="0">
                <a:solidFill>
                  <a:srgbClr val="495057"/>
                </a:solidFill>
                <a:effectLst/>
                <a:latin typeface="MarkWeb"/>
              </a:rPr>
              <a:t>the receivers acknowledge positively or negatively in the ACK slot (acknowledgement) which also is followed by a delimiter bit.</a:t>
            </a:r>
            <a:endParaRPr lang="en-US" u="sng" dirty="0"/>
          </a:p>
          <a:p>
            <a:r>
              <a:rPr lang="en-US" u="sng" dirty="0"/>
              <a:t>EOF:</a:t>
            </a:r>
          </a:p>
          <a:p>
            <a:pPr lvl="1"/>
            <a:r>
              <a:rPr lang="en-US" b="0" i="0" dirty="0">
                <a:solidFill>
                  <a:srgbClr val="495057"/>
                </a:solidFill>
                <a:effectLst/>
                <a:latin typeface="MarkWeb"/>
              </a:rPr>
              <a:t>After this the transmission of a data frame is terminated by seven recessive bits (End Of Frame — EOF).</a:t>
            </a:r>
          </a:p>
        </p:txBody>
      </p:sp>
    </p:spTree>
    <p:extLst>
      <p:ext uri="{BB962C8B-B14F-4D97-AF65-F5344CB8AC3E}">
        <p14:creationId xmlns:p14="http://schemas.microsoft.com/office/powerpoint/2010/main" val="1031167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0FBA6-82FC-BEC0-8462-FD1430DE96C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487BDAB-2B88-639E-183E-8124CCA0E627}"/>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66364FE2-6AD4-706B-69D8-60167BAA7534}"/>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17</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30FA3F0C-00B3-6A33-18DA-A5BC8D9FAFD9}"/>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4" name="Picture 6" descr="CAN Protocol: Standard VS Extended CAN | by Mohammed Numeir | Medium">
            <a:extLst>
              <a:ext uri="{FF2B5EF4-FFF2-40B4-BE49-F238E27FC236}">
                <a16:creationId xmlns:a16="http://schemas.microsoft.com/office/drawing/2014/main" id="{B425E082-5FCA-1033-9F43-1D1D533DB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901" y="1837066"/>
            <a:ext cx="8236198" cy="4285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38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E41A6-EEBD-1D04-5336-261880B4A33D}"/>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2A6C04C5-9676-58AB-A1C9-099CED1D810D}"/>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BC08865A-CD50-14B4-3C2F-E935E11BC619}"/>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18</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D05D8A49-E8E5-4C32-43EA-A8C1E92E4125}"/>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5" name="Picture 2">
            <a:extLst>
              <a:ext uri="{FF2B5EF4-FFF2-40B4-BE49-F238E27FC236}">
                <a16:creationId xmlns:a16="http://schemas.microsoft.com/office/drawing/2014/main" id="{F611C66D-AFE1-29D1-77BE-D6013C2AA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7" t="27608" r="1447" b="12374"/>
          <a:stretch/>
        </p:blipFill>
        <p:spPr bwMode="auto">
          <a:xfrm>
            <a:off x="1031455" y="2637852"/>
            <a:ext cx="10129089" cy="277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476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134A8-00DF-5693-1612-F4E6CC020651}"/>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055D5C71-A191-7D43-81A6-29569BE89033}"/>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A0C86085-0E97-FB8E-8DE1-D457E5F97B68}"/>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19</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E438D1A9-5559-0976-2CDB-D3BE02F7A5E6}"/>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4" name="Picture 2">
            <a:extLst>
              <a:ext uri="{FF2B5EF4-FFF2-40B4-BE49-F238E27FC236}">
                <a16:creationId xmlns:a16="http://schemas.microsoft.com/office/drawing/2014/main" id="{63D8BE74-0B07-E6C0-9208-E189CB01AF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5" t="14504" r="631" b="3530"/>
          <a:stretch/>
        </p:blipFill>
        <p:spPr bwMode="auto">
          <a:xfrm>
            <a:off x="1382154" y="1727811"/>
            <a:ext cx="9427692" cy="4358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509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2</a:t>
            </a:fld>
            <a:endParaRPr lang="en-US" dirty="0">
              <a:solidFill>
                <a:prstClr val="black">
                  <a:tint val="75000"/>
                </a:prstClr>
              </a:solidFill>
            </a:endParaRPr>
          </a:p>
        </p:txBody>
      </p:sp>
      <p:sp>
        <p:nvSpPr>
          <p:cNvPr id="11267" name="Title 3"/>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Content Placeholder 5">
            <a:extLst>
              <a:ext uri="{FF2B5EF4-FFF2-40B4-BE49-F238E27FC236}">
                <a16:creationId xmlns:a16="http://schemas.microsoft.com/office/drawing/2014/main" id="{7B9A710E-7DCF-0477-89B0-BB7268A9A32C}"/>
              </a:ext>
            </a:extLst>
          </p:cNvPr>
          <p:cNvSpPr>
            <a:spLocks noGrp="1"/>
          </p:cNvSpPr>
          <p:nvPr>
            <p:ph sz="quarter" idx="14"/>
          </p:nvPr>
        </p:nvSpPr>
        <p:spPr/>
        <p:txBody>
          <a:bodyPr/>
          <a:lstStyle/>
          <a:p>
            <a:r>
              <a:rPr lang="en-US" dirty="0"/>
              <a:t>What is CAN bus?</a:t>
            </a:r>
          </a:p>
          <a:p>
            <a:r>
              <a:rPr lang="en-US" dirty="0"/>
              <a:t>Why do we need CAN bus?</a:t>
            </a:r>
          </a:p>
        </p:txBody>
      </p:sp>
    </p:spTree>
    <p:extLst>
      <p:ext uri="{BB962C8B-B14F-4D97-AF65-F5344CB8AC3E}">
        <p14:creationId xmlns:p14="http://schemas.microsoft.com/office/powerpoint/2010/main" val="3399960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B0E50-CF4B-E442-5F20-8C386744CF3E}"/>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F391D33-5384-6093-3938-47DC1D4FC310}"/>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D91B75D9-1999-BE1A-3ABF-D5AE7807ABBC}"/>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20</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26E03499-53BE-D1C1-5DA2-1CAEBBA5B39F}"/>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5" name="Picture 2" descr="CAN Protocol: Standard VS Extended CAN | by Mohammed Numeir | Medium">
            <a:extLst>
              <a:ext uri="{FF2B5EF4-FFF2-40B4-BE49-F238E27FC236}">
                <a16:creationId xmlns:a16="http://schemas.microsoft.com/office/drawing/2014/main" id="{60DAB614-6A51-E105-DD42-2A1E8B06F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276" y="1614722"/>
            <a:ext cx="8499447" cy="4436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367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27A0D-8FF6-8F42-26CD-0BC78977940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A3B31997-6270-379E-9DCF-1E5FCF5E359F}"/>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CE83E0A0-9146-576A-6E16-853526B06F16}"/>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21</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60B264EE-6FC7-E3DC-1DF7-1930EE26B354}"/>
              </a:ext>
            </a:extLst>
          </p:cNvPr>
          <p:cNvSpPr>
            <a:spLocks noGrp="1"/>
          </p:cNvSpPr>
          <p:nvPr>
            <p:ph type="title"/>
          </p:nvPr>
        </p:nvSpPr>
        <p:spPr/>
        <p:txBody>
          <a:bodyPr/>
          <a:lstStyle/>
          <a:p>
            <a:r>
              <a:rPr lang="en-US" dirty="0"/>
              <a:t>Controller Area Network (CAN bus)</a:t>
            </a:r>
            <a:endParaRPr lang="en-US" dirty="0">
              <a:latin typeface="Verdana" charset="0"/>
            </a:endParaRPr>
          </a:p>
        </p:txBody>
      </p:sp>
      <p:graphicFrame>
        <p:nvGraphicFramePr>
          <p:cNvPr id="4" name="Table 3">
            <a:extLst>
              <a:ext uri="{FF2B5EF4-FFF2-40B4-BE49-F238E27FC236}">
                <a16:creationId xmlns:a16="http://schemas.microsoft.com/office/drawing/2014/main" id="{9A6F05F0-B366-1DA9-D9BC-3143A2BFC52A}"/>
              </a:ext>
            </a:extLst>
          </p:cNvPr>
          <p:cNvGraphicFramePr>
            <a:graphicFrameLocks noGrp="1"/>
          </p:cNvGraphicFramePr>
          <p:nvPr>
            <p:extLst>
              <p:ext uri="{D42A27DB-BD31-4B8C-83A1-F6EECF244321}">
                <p14:modId xmlns:p14="http://schemas.microsoft.com/office/powerpoint/2010/main" val="2708492005"/>
              </p:ext>
            </p:extLst>
          </p:nvPr>
        </p:nvGraphicFramePr>
        <p:xfrm>
          <a:off x="1578334" y="1734356"/>
          <a:ext cx="9035331" cy="1694644"/>
        </p:xfrm>
        <a:graphic>
          <a:graphicData uri="http://schemas.openxmlformats.org/drawingml/2006/table">
            <a:tbl>
              <a:tblPr firstRow="1" bandRow="1">
                <a:tableStyleId>{5C22544A-7EE6-4342-B048-85BDC9FD1C3A}</a:tableStyleId>
              </a:tblPr>
              <a:tblGrid>
                <a:gridCol w="3011777">
                  <a:extLst>
                    <a:ext uri="{9D8B030D-6E8A-4147-A177-3AD203B41FA5}">
                      <a16:colId xmlns:a16="http://schemas.microsoft.com/office/drawing/2014/main" val="1225794507"/>
                    </a:ext>
                  </a:extLst>
                </a:gridCol>
                <a:gridCol w="3011777">
                  <a:extLst>
                    <a:ext uri="{9D8B030D-6E8A-4147-A177-3AD203B41FA5}">
                      <a16:colId xmlns:a16="http://schemas.microsoft.com/office/drawing/2014/main" val="3967411350"/>
                    </a:ext>
                  </a:extLst>
                </a:gridCol>
                <a:gridCol w="3011777">
                  <a:extLst>
                    <a:ext uri="{9D8B030D-6E8A-4147-A177-3AD203B41FA5}">
                      <a16:colId xmlns:a16="http://schemas.microsoft.com/office/drawing/2014/main" val="323669606"/>
                    </a:ext>
                  </a:extLst>
                </a:gridCol>
              </a:tblGrid>
              <a:tr h="697794">
                <a:tc>
                  <a:txBody>
                    <a:bodyPr/>
                    <a:lstStyle/>
                    <a:p>
                      <a:pPr algn="ctr"/>
                      <a:r>
                        <a:rPr lang="en-US" dirty="0"/>
                        <a:t>IDE bit</a:t>
                      </a:r>
                    </a:p>
                  </a:txBody>
                  <a:tcPr/>
                </a:tc>
                <a:tc>
                  <a:txBody>
                    <a:bodyPr/>
                    <a:lstStyle/>
                    <a:p>
                      <a:pPr algn="ctr"/>
                      <a:r>
                        <a:rPr lang="en-US" dirty="0"/>
                        <a:t>IDE = 0</a:t>
                      </a:r>
                    </a:p>
                    <a:p>
                      <a:pPr algn="ctr"/>
                      <a:r>
                        <a:rPr lang="en-US" dirty="0"/>
                        <a:t>Dominant</a:t>
                      </a:r>
                    </a:p>
                  </a:txBody>
                  <a:tcPr/>
                </a:tc>
                <a:tc>
                  <a:txBody>
                    <a:bodyPr/>
                    <a:lstStyle/>
                    <a:p>
                      <a:pPr algn="ctr"/>
                      <a:r>
                        <a:rPr lang="en-US" dirty="0"/>
                        <a:t>IDE = 1</a:t>
                      </a:r>
                    </a:p>
                    <a:p>
                      <a:pPr algn="ctr"/>
                      <a:r>
                        <a:rPr lang="en-US" dirty="0"/>
                        <a:t>Recessive</a:t>
                      </a:r>
                    </a:p>
                  </a:txBody>
                  <a:tcPr/>
                </a:tc>
                <a:extLst>
                  <a:ext uri="{0D108BD9-81ED-4DB2-BD59-A6C34878D82A}">
                    <a16:rowId xmlns:a16="http://schemas.microsoft.com/office/drawing/2014/main" val="419468954"/>
                  </a:ext>
                </a:extLst>
              </a:tr>
              <a:tr h="996850">
                <a:tc>
                  <a:txBody>
                    <a:bodyPr/>
                    <a:lstStyle/>
                    <a:p>
                      <a:pPr algn="ctr"/>
                      <a:r>
                        <a:rPr lang="en-US" dirty="0"/>
                        <a:t>Frame Type</a:t>
                      </a:r>
                    </a:p>
                  </a:txBody>
                  <a:tcPr/>
                </a:tc>
                <a:tc>
                  <a:txBody>
                    <a:bodyPr/>
                    <a:lstStyle/>
                    <a:p>
                      <a:pPr algn="ctr"/>
                      <a:r>
                        <a:rPr lang="en-US" dirty="0"/>
                        <a:t>Standard Frame</a:t>
                      </a:r>
                    </a:p>
                    <a:p>
                      <a:pPr algn="ctr"/>
                      <a:r>
                        <a:rPr lang="en-US" dirty="0"/>
                        <a:t>11-bit</a:t>
                      </a:r>
                    </a:p>
                  </a:txBody>
                  <a:tcPr/>
                </a:tc>
                <a:tc>
                  <a:txBody>
                    <a:bodyPr/>
                    <a:lstStyle/>
                    <a:p>
                      <a:pPr algn="ctr"/>
                      <a:r>
                        <a:rPr lang="en-US" dirty="0"/>
                        <a:t>Extended Frame</a:t>
                      </a:r>
                    </a:p>
                    <a:p>
                      <a:pPr algn="ctr"/>
                      <a:r>
                        <a:rPr lang="en-US" dirty="0"/>
                        <a:t>29-bit</a:t>
                      </a:r>
                    </a:p>
                  </a:txBody>
                  <a:tcPr/>
                </a:tc>
                <a:extLst>
                  <a:ext uri="{0D108BD9-81ED-4DB2-BD59-A6C34878D82A}">
                    <a16:rowId xmlns:a16="http://schemas.microsoft.com/office/drawing/2014/main" val="2128500955"/>
                  </a:ext>
                </a:extLst>
              </a:tr>
            </a:tbl>
          </a:graphicData>
        </a:graphic>
      </p:graphicFrame>
      <p:graphicFrame>
        <p:nvGraphicFramePr>
          <p:cNvPr id="6" name="Table 5">
            <a:extLst>
              <a:ext uri="{FF2B5EF4-FFF2-40B4-BE49-F238E27FC236}">
                <a16:creationId xmlns:a16="http://schemas.microsoft.com/office/drawing/2014/main" id="{8E4A1FC8-355D-A17A-632A-FA4670E4591A}"/>
              </a:ext>
            </a:extLst>
          </p:cNvPr>
          <p:cNvGraphicFramePr>
            <a:graphicFrameLocks noGrp="1"/>
          </p:cNvGraphicFramePr>
          <p:nvPr>
            <p:extLst>
              <p:ext uri="{D42A27DB-BD31-4B8C-83A1-F6EECF244321}">
                <p14:modId xmlns:p14="http://schemas.microsoft.com/office/powerpoint/2010/main" val="1221723853"/>
              </p:ext>
            </p:extLst>
          </p:nvPr>
        </p:nvGraphicFramePr>
        <p:xfrm>
          <a:off x="1578334" y="4036768"/>
          <a:ext cx="9035331" cy="1413707"/>
        </p:xfrm>
        <a:graphic>
          <a:graphicData uri="http://schemas.openxmlformats.org/drawingml/2006/table">
            <a:tbl>
              <a:tblPr firstRow="1" bandRow="1">
                <a:tableStyleId>{5C22544A-7EE6-4342-B048-85BDC9FD1C3A}</a:tableStyleId>
              </a:tblPr>
              <a:tblGrid>
                <a:gridCol w="3011777">
                  <a:extLst>
                    <a:ext uri="{9D8B030D-6E8A-4147-A177-3AD203B41FA5}">
                      <a16:colId xmlns:a16="http://schemas.microsoft.com/office/drawing/2014/main" val="1225794507"/>
                    </a:ext>
                  </a:extLst>
                </a:gridCol>
                <a:gridCol w="3011777">
                  <a:extLst>
                    <a:ext uri="{9D8B030D-6E8A-4147-A177-3AD203B41FA5}">
                      <a16:colId xmlns:a16="http://schemas.microsoft.com/office/drawing/2014/main" val="3967411350"/>
                    </a:ext>
                  </a:extLst>
                </a:gridCol>
                <a:gridCol w="3011777">
                  <a:extLst>
                    <a:ext uri="{9D8B030D-6E8A-4147-A177-3AD203B41FA5}">
                      <a16:colId xmlns:a16="http://schemas.microsoft.com/office/drawing/2014/main" val="323669606"/>
                    </a:ext>
                  </a:extLst>
                </a:gridCol>
              </a:tblGrid>
              <a:tr h="829430">
                <a:tc>
                  <a:txBody>
                    <a:bodyPr/>
                    <a:lstStyle/>
                    <a:p>
                      <a:pPr algn="ctr"/>
                      <a:r>
                        <a:rPr lang="en-US" sz="1800" dirty="0"/>
                        <a:t>RTR bit</a:t>
                      </a:r>
                    </a:p>
                  </a:txBody>
                  <a:tcPr/>
                </a:tc>
                <a:tc>
                  <a:txBody>
                    <a:bodyPr/>
                    <a:lstStyle/>
                    <a:p>
                      <a:pPr algn="ctr"/>
                      <a:r>
                        <a:rPr lang="en-US" sz="1800" dirty="0"/>
                        <a:t>RTR = 0</a:t>
                      </a:r>
                    </a:p>
                    <a:p>
                      <a:pPr algn="ctr"/>
                      <a:r>
                        <a:rPr lang="en-US" sz="1800" dirty="0"/>
                        <a:t>Dominant</a:t>
                      </a:r>
                    </a:p>
                  </a:txBody>
                  <a:tcPr/>
                </a:tc>
                <a:tc>
                  <a:txBody>
                    <a:bodyPr/>
                    <a:lstStyle/>
                    <a:p>
                      <a:pPr algn="ctr"/>
                      <a:r>
                        <a:rPr lang="en-US" sz="1800" dirty="0"/>
                        <a:t>RTR = 1</a:t>
                      </a:r>
                    </a:p>
                    <a:p>
                      <a:pPr algn="ctr"/>
                      <a:r>
                        <a:rPr lang="en-US" sz="1800" dirty="0"/>
                        <a:t>Recessive</a:t>
                      </a:r>
                    </a:p>
                  </a:txBody>
                  <a:tcPr/>
                </a:tc>
                <a:extLst>
                  <a:ext uri="{0D108BD9-81ED-4DB2-BD59-A6C34878D82A}">
                    <a16:rowId xmlns:a16="http://schemas.microsoft.com/office/drawing/2014/main" val="419468954"/>
                  </a:ext>
                </a:extLst>
              </a:tr>
              <a:tr h="584277">
                <a:tc>
                  <a:txBody>
                    <a:bodyPr/>
                    <a:lstStyle/>
                    <a:p>
                      <a:pPr algn="ctr"/>
                      <a:r>
                        <a:rPr lang="en-US" sz="1800" dirty="0"/>
                        <a:t>Frame Type</a:t>
                      </a:r>
                    </a:p>
                  </a:txBody>
                  <a:tcPr/>
                </a:tc>
                <a:tc>
                  <a:txBody>
                    <a:bodyPr/>
                    <a:lstStyle/>
                    <a:p>
                      <a:pPr algn="ctr"/>
                      <a:r>
                        <a:rPr lang="en-US" sz="1800" dirty="0"/>
                        <a:t>Data Frame</a:t>
                      </a:r>
                    </a:p>
                  </a:txBody>
                  <a:tcPr/>
                </a:tc>
                <a:tc>
                  <a:txBody>
                    <a:bodyPr/>
                    <a:lstStyle/>
                    <a:p>
                      <a:pPr algn="ctr"/>
                      <a:r>
                        <a:rPr lang="en-US" sz="1800" dirty="0"/>
                        <a:t>Remote Frame</a:t>
                      </a:r>
                    </a:p>
                  </a:txBody>
                  <a:tcPr/>
                </a:tc>
                <a:extLst>
                  <a:ext uri="{0D108BD9-81ED-4DB2-BD59-A6C34878D82A}">
                    <a16:rowId xmlns:a16="http://schemas.microsoft.com/office/drawing/2014/main" val="2128500955"/>
                  </a:ext>
                </a:extLst>
              </a:tr>
            </a:tbl>
          </a:graphicData>
        </a:graphic>
      </p:graphicFrame>
    </p:spTree>
    <p:extLst>
      <p:ext uri="{BB962C8B-B14F-4D97-AF65-F5344CB8AC3E}">
        <p14:creationId xmlns:p14="http://schemas.microsoft.com/office/powerpoint/2010/main" val="3894262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79275-BD33-CA98-5D2B-3A965F67E393}"/>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ABD96953-A8E4-4D44-E421-D77C1A266F82}"/>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14AAB8E6-6F37-3E79-84F5-A8C9507D3DF1}"/>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22</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621CF900-90E3-1CDA-6DF5-AEF887ECCF3B}"/>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5" name="Picture 2">
            <a:extLst>
              <a:ext uri="{FF2B5EF4-FFF2-40B4-BE49-F238E27FC236}">
                <a16:creationId xmlns:a16="http://schemas.microsoft.com/office/drawing/2014/main" id="{0C57813C-1147-15C0-6A73-13DD8C3056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6" t="18063" r="1259" b="3977"/>
          <a:stretch/>
        </p:blipFill>
        <p:spPr bwMode="auto">
          <a:xfrm>
            <a:off x="1071034" y="1609952"/>
            <a:ext cx="10588221" cy="4361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60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188FA-CE9A-E529-18A9-217A68BFBB1A}"/>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3626AE51-469E-256A-378F-362D84AF8830}"/>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62B7B03D-A0D1-DF69-4C14-2588324CC26A}"/>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23</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4F509EBA-2A3B-ABF6-4D8E-0D454CF9DC3A}"/>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4" name="Picture 2">
            <a:extLst>
              <a:ext uri="{FF2B5EF4-FFF2-40B4-BE49-F238E27FC236}">
                <a16:creationId xmlns:a16="http://schemas.microsoft.com/office/drawing/2014/main" id="{FC277961-392E-4F42-4112-38E3FF0D0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132" y="3528070"/>
            <a:ext cx="8791451" cy="2219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24840E70-CF59-E7B7-98EA-E23ED4F35132}"/>
              </a:ext>
            </a:extLst>
          </p:cNvPr>
          <p:cNvSpPr txBox="1">
            <a:spLocks/>
          </p:cNvSpPr>
          <p:nvPr/>
        </p:nvSpPr>
        <p:spPr>
          <a:xfrm>
            <a:off x="592666" y="1583904"/>
            <a:ext cx="11101917" cy="2957513"/>
          </a:xfrm>
          <a:prstGeom prst="rect">
            <a:avLst/>
          </a:prstGeom>
        </p:spPr>
        <p:txBody>
          <a:bodyPr>
            <a:normAutofit/>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the ACK bit is sent “Recessive 1” by the sender node.</a:t>
            </a:r>
          </a:p>
          <a:p>
            <a:r>
              <a:rPr lang="en-US" sz="1800" dirty="0"/>
              <a:t>If the ACK is cleared by the receiver then it’s successfully sent and received by nodes.</a:t>
            </a:r>
          </a:p>
          <a:p>
            <a:r>
              <a:rPr lang="en-US" sz="1800" dirty="0"/>
              <a:t>If the ACK is not cleared by the receiver the sender sends an error frame that no node has successfully received the frame.</a:t>
            </a:r>
          </a:p>
        </p:txBody>
      </p:sp>
    </p:spTree>
    <p:extLst>
      <p:ext uri="{BB962C8B-B14F-4D97-AF65-F5344CB8AC3E}">
        <p14:creationId xmlns:p14="http://schemas.microsoft.com/office/powerpoint/2010/main" val="1456482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4E45C-AE1C-E618-04DA-C573ED5810D0}"/>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DD80F236-8433-238D-91BF-D3F7BEC65AB8}"/>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43B1CD16-6A57-491D-7E20-6777FC31FB7A}"/>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24</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37491DA8-DB0A-BFFC-F866-02A25098C047}"/>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5" name="Picture 2">
            <a:extLst>
              <a:ext uri="{FF2B5EF4-FFF2-40B4-BE49-F238E27FC236}">
                <a16:creationId xmlns:a16="http://schemas.microsoft.com/office/drawing/2014/main" id="{F8804B38-B5A5-7FCD-1638-87DF2A7583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9" t="18647" r="1429" b="4808"/>
          <a:stretch/>
        </p:blipFill>
        <p:spPr bwMode="auto">
          <a:xfrm>
            <a:off x="1633496" y="1946907"/>
            <a:ext cx="8766810" cy="365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374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9CAB8-3956-AC3E-A8E4-257AD885CE89}"/>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1C1B0A06-C8BD-5D05-AF5A-0D5AAB6733A8}"/>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D77169AF-E412-F4D7-B8C5-E4EC761CD6F5}"/>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25</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8D4C9FF5-A0A4-FA74-793A-54A61D1435A8}"/>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4" name="Picture 2">
            <a:extLst>
              <a:ext uri="{FF2B5EF4-FFF2-40B4-BE49-F238E27FC236}">
                <a16:creationId xmlns:a16="http://schemas.microsoft.com/office/drawing/2014/main" id="{BEF88E2F-4DF4-37E8-A863-9F1A2AA997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 t="20858" r="1139" b="8062"/>
          <a:stretch/>
        </p:blipFill>
        <p:spPr bwMode="auto">
          <a:xfrm>
            <a:off x="1993769" y="2000864"/>
            <a:ext cx="8088046" cy="388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604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CCA73-7CEC-D05C-D68F-6749ADA57BB8}"/>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77B27DF8-2581-C83F-E961-8C500DC6604A}"/>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8EADCCF6-76CD-2EBC-666B-EE1B82639538}"/>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26</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ED2C2CFF-347A-6C30-8E0E-5E8443861CED}"/>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5" name="Picture 2">
            <a:extLst>
              <a:ext uri="{FF2B5EF4-FFF2-40B4-BE49-F238E27FC236}">
                <a16:creationId xmlns:a16="http://schemas.microsoft.com/office/drawing/2014/main" id="{5C084812-6F86-0F1E-9742-8EC9452B2D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5" t="16977" r="1133" b="53051"/>
          <a:stretch/>
        </p:blipFill>
        <p:spPr bwMode="auto">
          <a:xfrm>
            <a:off x="831850" y="1393716"/>
            <a:ext cx="10822329" cy="2390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996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FD35D-C826-7F1A-AB3F-33CF3985AA0C}"/>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BC2D4B16-618B-6E4A-F939-9747567522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5" t="16977" r="1133" b="26135"/>
          <a:stretch/>
        </p:blipFill>
        <p:spPr bwMode="auto">
          <a:xfrm>
            <a:off x="956837" y="1457327"/>
            <a:ext cx="10697342" cy="448419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3B0EFC43-DC84-3FAB-B5D0-3E2B6A347C4A}"/>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00F454E2-C63B-9C5A-0644-C9CE3754CC40}"/>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27</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A30D2C10-2180-8D79-A4BC-A87C2296A8F3}"/>
              </a:ext>
            </a:extLst>
          </p:cNvPr>
          <p:cNvSpPr>
            <a:spLocks noGrp="1"/>
          </p:cNvSpPr>
          <p:nvPr>
            <p:ph type="title"/>
          </p:nvPr>
        </p:nvSpPr>
        <p:spPr/>
        <p:txBody>
          <a:bodyPr/>
          <a:lstStyle/>
          <a:p>
            <a:r>
              <a:rPr lang="en-US" dirty="0"/>
              <a:t>Controller Area Network (CAN bus)</a:t>
            </a:r>
            <a:endParaRPr lang="en-US" dirty="0">
              <a:latin typeface="Verdana" charset="0"/>
            </a:endParaRPr>
          </a:p>
        </p:txBody>
      </p:sp>
    </p:spTree>
    <p:extLst>
      <p:ext uri="{BB962C8B-B14F-4D97-AF65-F5344CB8AC3E}">
        <p14:creationId xmlns:p14="http://schemas.microsoft.com/office/powerpoint/2010/main" val="3587729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6E8ED-71B7-7F8F-A2E3-8DC490A3E89B}"/>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F0CA6BDB-9A93-635C-556D-56CB9789BE84}"/>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A9CCF6D8-E498-62F1-EEAF-FA2D4C37DEF3}"/>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28</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4D2F3EEB-CD81-EEBB-7E67-C8EE3C080215}"/>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5" name="Picture 2">
            <a:extLst>
              <a:ext uri="{FF2B5EF4-FFF2-40B4-BE49-F238E27FC236}">
                <a16:creationId xmlns:a16="http://schemas.microsoft.com/office/drawing/2014/main" id="{E30E580A-97FA-1776-1E2F-8F0A44B5DC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5" t="16179" r="1328" b="3966"/>
          <a:stretch/>
        </p:blipFill>
        <p:spPr bwMode="auto">
          <a:xfrm>
            <a:off x="722274" y="1953157"/>
            <a:ext cx="10866477" cy="4169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19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F14E6-7E68-30B7-B8D5-29EE2561AD9E}"/>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439F16EA-118D-A637-7993-8C3A0C3321EF}"/>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E804CE06-059D-AB18-7465-2E9DDD97954B}"/>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29</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812193DF-B2E0-D7F0-5D41-50C6B33114F4}"/>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4" name="Picture 2">
            <a:extLst>
              <a:ext uri="{FF2B5EF4-FFF2-40B4-BE49-F238E27FC236}">
                <a16:creationId xmlns:a16="http://schemas.microsoft.com/office/drawing/2014/main" id="{558ED9B0-4375-0710-20A5-71F9EC8D0F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6" t="14738" r="1020" b="4636"/>
          <a:stretch/>
        </p:blipFill>
        <p:spPr bwMode="auto">
          <a:xfrm>
            <a:off x="1730103" y="1496993"/>
            <a:ext cx="8731793" cy="4562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95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F59AA-5A51-7140-E55B-6A7A4EEF681C}"/>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F0D7D1B-A76B-003D-BB88-309698CDDABB}"/>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9DB6BA2F-BE0D-AD57-6383-CFFEC4F51499}"/>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3</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892DEC6A-EFF7-EEFC-E5E7-F6BDE059A844}"/>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Content Placeholder 5">
            <a:extLst>
              <a:ext uri="{FF2B5EF4-FFF2-40B4-BE49-F238E27FC236}">
                <a16:creationId xmlns:a16="http://schemas.microsoft.com/office/drawing/2014/main" id="{8A5DF19B-F5FE-7C2D-7B2C-2056A05B710E}"/>
              </a:ext>
            </a:extLst>
          </p:cNvPr>
          <p:cNvSpPr>
            <a:spLocks noGrp="1"/>
          </p:cNvSpPr>
          <p:nvPr>
            <p:ph sz="quarter" idx="14"/>
          </p:nvPr>
        </p:nvSpPr>
        <p:spPr/>
        <p:txBody>
          <a:bodyPr/>
          <a:lstStyle/>
          <a:p>
            <a:r>
              <a:rPr lang="en-US" dirty="0">
                <a:highlight>
                  <a:srgbClr val="FFFF00"/>
                </a:highlight>
              </a:rPr>
              <a:t>What is CAN bus?</a:t>
            </a:r>
          </a:p>
          <a:p>
            <a:pPr marL="0" indent="0">
              <a:buNone/>
            </a:pPr>
            <a:endParaRPr lang="en-US" dirty="0"/>
          </a:p>
          <a:p>
            <a:r>
              <a:rPr lang="en-US" dirty="0"/>
              <a:t>Why do we need CAN bus?</a:t>
            </a:r>
          </a:p>
        </p:txBody>
      </p:sp>
      <p:pic>
        <p:nvPicPr>
          <p:cNvPr id="5" name="Picture 4">
            <a:extLst>
              <a:ext uri="{FF2B5EF4-FFF2-40B4-BE49-F238E27FC236}">
                <a16:creationId xmlns:a16="http://schemas.microsoft.com/office/drawing/2014/main" id="{C6E993B1-57D9-EA25-EE7D-26982F59B0C4}"/>
              </a:ext>
            </a:extLst>
          </p:cNvPr>
          <p:cNvPicPr>
            <a:picLocks noChangeAspect="1"/>
          </p:cNvPicPr>
          <p:nvPr/>
        </p:nvPicPr>
        <p:blipFill>
          <a:blip r:embed="rId2"/>
          <a:stretch>
            <a:fillRect/>
          </a:stretch>
        </p:blipFill>
        <p:spPr>
          <a:xfrm>
            <a:off x="5585792" y="1645919"/>
            <a:ext cx="6265054" cy="4198289"/>
          </a:xfrm>
          <a:prstGeom prst="rect">
            <a:avLst/>
          </a:prstGeom>
        </p:spPr>
      </p:pic>
    </p:spTree>
    <p:extLst>
      <p:ext uri="{BB962C8B-B14F-4D97-AF65-F5344CB8AC3E}">
        <p14:creationId xmlns:p14="http://schemas.microsoft.com/office/powerpoint/2010/main" val="423153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2A1FF-1F8A-C739-CFC3-09EBA305AD63}"/>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DBD6BCEF-0403-59E4-40E7-6637F45004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0" t="15274" r="1816" b="3990"/>
          <a:stretch/>
        </p:blipFill>
        <p:spPr bwMode="auto">
          <a:xfrm>
            <a:off x="1730103" y="1507982"/>
            <a:ext cx="8662252" cy="458816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E977A7A5-CCA7-776B-C778-6AC43A95C0D3}"/>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9B2E9A5A-55BE-F8C8-55CE-C1B8242F4430}"/>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30</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D3309DFA-BF97-42C1-1E3D-CD3C9AE1787B}"/>
              </a:ext>
            </a:extLst>
          </p:cNvPr>
          <p:cNvSpPr>
            <a:spLocks noGrp="1"/>
          </p:cNvSpPr>
          <p:nvPr>
            <p:ph type="title"/>
          </p:nvPr>
        </p:nvSpPr>
        <p:spPr/>
        <p:txBody>
          <a:bodyPr/>
          <a:lstStyle/>
          <a:p>
            <a:r>
              <a:rPr lang="en-US" dirty="0"/>
              <a:t>Controller Area Network (CAN bus)</a:t>
            </a:r>
            <a:endParaRPr lang="en-US" dirty="0">
              <a:latin typeface="Verdana" charset="0"/>
            </a:endParaRPr>
          </a:p>
        </p:txBody>
      </p:sp>
    </p:spTree>
    <p:extLst>
      <p:ext uri="{BB962C8B-B14F-4D97-AF65-F5344CB8AC3E}">
        <p14:creationId xmlns:p14="http://schemas.microsoft.com/office/powerpoint/2010/main" val="535280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0BE12-953F-3E4F-D8DF-2766EA5C8552}"/>
            </a:ext>
          </a:extLst>
        </p:cNvPr>
        <p:cNvGrpSpPr/>
        <p:nvPr/>
      </p:nvGrpSpPr>
      <p:grpSpPr>
        <a:xfrm>
          <a:off x="0" y="0"/>
          <a:ext cx="0" cy="0"/>
          <a:chOff x="0" y="0"/>
          <a:chExt cx="0" cy="0"/>
        </a:xfrm>
      </p:grpSpPr>
      <p:pic>
        <p:nvPicPr>
          <p:cNvPr id="6" name="Picture 2">
            <a:extLst>
              <a:ext uri="{FF2B5EF4-FFF2-40B4-BE49-F238E27FC236}">
                <a16:creationId xmlns:a16="http://schemas.microsoft.com/office/drawing/2014/main" id="{9014B945-3207-92B5-81E8-6C4F392378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2" t="16179" r="980" b="4004"/>
          <a:stretch/>
        </p:blipFill>
        <p:spPr bwMode="auto">
          <a:xfrm>
            <a:off x="1730103" y="1609386"/>
            <a:ext cx="8542982" cy="442497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A73F5F4D-FE08-745A-3163-412FFD4C7ECC}"/>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24936292-6E83-26A2-3400-5C11921C2A0C}"/>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31</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A3DA8538-2536-0C5A-AD6F-1C771D1E9303}"/>
              </a:ext>
            </a:extLst>
          </p:cNvPr>
          <p:cNvSpPr>
            <a:spLocks noGrp="1"/>
          </p:cNvSpPr>
          <p:nvPr>
            <p:ph type="title"/>
          </p:nvPr>
        </p:nvSpPr>
        <p:spPr/>
        <p:txBody>
          <a:bodyPr/>
          <a:lstStyle/>
          <a:p>
            <a:r>
              <a:rPr lang="en-US" dirty="0"/>
              <a:t>Controller Area Network (CAN bus)</a:t>
            </a:r>
            <a:endParaRPr lang="en-US" dirty="0">
              <a:latin typeface="Verdana" charset="0"/>
            </a:endParaRPr>
          </a:p>
        </p:txBody>
      </p:sp>
    </p:spTree>
    <p:extLst>
      <p:ext uri="{BB962C8B-B14F-4D97-AF65-F5344CB8AC3E}">
        <p14:creationId xmlns:p14="http://schemas.microsoft.com/office/powerpoint/2010/main" val="1326850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B0F03-0829-4B09-72BB-5DBB37861180}"/>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F32C7F52-FE10-D7B7-227D-9A5CC6E3D3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8" t="16179" r="1428" b="3631"/>
          <a:stretch/>
        </p:blipFill>
        <p:spPr bwMode="auto">
          <a:xfrm>
            <a:off x="1730104" y="1601620"/>
            <a:ext cx="8542982" cy="445883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FA29644D-EC2C-9D3B-547A-A9BA794CAEC4}"/>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4C75CC38-9709-8A55-C188-E4881C4B09C8}"/>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32</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78D0F746-6518-9A49-FF20-D5E73FA11C8D}"/>
              </a:ext>
            </a:extLst>
          </p:cNvPr>
          <p:cNvSpPr>
            <a:spLocks noGrp="1"/>
          </p:cNvSpPr>
          <p:nvPr>
            <p:ph type="title"/>
          </p:nvPr>
        </p:nvSpPr>
        <p:spPr/>
        <p:txBody>
          <a:bodyPr/>
          <a:lstStyle/>
          <a:p>
            <a:r>
              <a:rPr lang="en-US" dirty="0"/>
              <a:t>Controller Area Network (CAN bus)</a:t>
            </a:r>
            <a:endParaRPr lang="en-US" dirty="0">
              <a:latin typeface="Verdana" charset="0"/>
            </a:endParaRPr>
          </a:p>
        </p:txBody>
      </p:sp>
    </p:spTree>
    <p:extLst>
      <p:ext uri="{BB962C8B-B14F-4D97-AF65-F5344CB8AC3E}">
        <p14:creationId xmlns:p14="http://schemas.microsoft.com/office/powerpoint/2010/main" val="3856284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49D9-2C5E-9BD9-8041-1C270AA9BE2F}"/>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8750FFDB-EFAC-2341-6D63-85C0D2F4FCF4}"/>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6CE41D2C-7813-2730-D28C-F94193D66B52}"/>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33</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DF11DF95-95F1-2282-89FC-C013DA07CC47}"/>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5" name="Picture 2">
            <a:extLst>
              <a:ext uri="{FF2B5EF4-FFF2-40B4-BE49-F238E27FC236}">
                <a16:creationId xmlns:a16="http://schemas.microsoft.com/office/drawing/2014/main" id="{03B4249E-3D83-F23E-B002-0CE9BBB93E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98"/>
          <a:stretch/>
        </p:blipFill>
        <p:spPr bwMode="auto">
          <a:xfrm>
            <a:off x="1730104" y="1601620"/>
            <a:ext cx="8447566" cy="456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89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DF443-DBB9-5638-8BAA-6949D9ECA39F}"/>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4D8BFCFF-B478-D75A-19FD-7468D409E515}"/>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168E4D2C-8241-022F-40DB-55BECD57836F}"/>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34</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BA5BD5C0-47AF-18DA-D290-D45607366ADE}"/>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4" name="Picture 2">
            <a:extLst>
              <a:ext uri="{FF2B5EF4-FFF2-40B4-BE49-F238E27FC236}">
                <a16:creationId xmlns:a16="http://schemas.microsoft.com/office/drawing/2014/main" id="{848683C8-81D6-17B3-F1B5-9A003D3279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6" t="16179" r="1006" b="3836"/>
          <a:stretch/>
        </p:blipFill>
        <p:spPr bwMode="auto">
          <a:xfrm>
            <a:off x="1730104" y="1601620"/>
            <a:ext cx="8447566" cy="4378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613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F3240-8750-5B1B-3C6F-984017CD7B71}"/>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D4221C3E-9A4C-DE2D-FC23-9EAF14E85D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4" t="16977" r="1225" b="3663"/>
          <a:stretch/>
        </p:blipFill>
        <p:spPr bwMode="auto">
          <a:xfrm>
            <a:off x="1730104" y="1601620"/>
            <a:ext cx="8582738" cy="4442134"/>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73E4E8FF-F552-0E3E-9524-699501B0F81A}"/>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52D9F3DB-97BA-6220-57D7-0A24EEB41CFE}"/>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35</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3C804915-38E3-E2A8-2AC4-D442B10061EA}"/>
              </a:ext>
            </a:extLst>
          </p:cNvPr>
          <p:cNvSpPr>
            <a:spLocks noGrp="1"/>
          </p:cNvSpPr>
          <p:nvPr>
            <p:ph type="title"/>
          </p:nvPr>
        </p:nvSpPr>
        <p:spPr/>
        <p:txBody>
          <a:bodyPr/>
          <a:lstStyle/>
          <a:p>
            <a:r>
              <a:rPr lang="en-US" dirty="0"/>
              <a:t>Controller Area Network (CAN bus)</a:t>
            </a:r>
            <a:endParaRPr lang="en-US" dirty="0">
              <a:latin typeface="Verdana" charset="0"/>
            </a:endParaRPr>
          </a:p>
        </p:txBody>
      </p:sp>
    </p:spTree>
    <p:extLst>
      <p:ext uri="{BB962C8B-B14F-4D97-AF65-F5344CB8AC3E}">
        <p14:creationId xmlns:p14="http://schemas.microsoft.com/office/powerpoint/2010/main" val="3836607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A3C07-B6F2-069B-BBBF-92B360F16AF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F23EEDF4-0737-7FDD-7BBF-77B9ED00E8D3}"/>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731AE506-8E7E-4A4E-0F22-15AFF947267D}"/>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36</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117CAEFB-891D-21AF-BA20-A8C83D99F9AA}"/>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4" name="Picture 3">
            <a:extLst>
              <a:ext uri="{FF2B5EF4-FFF2-40B4-BE49-F238E27FC236}">
                <a16:creationId xmlns:a16="http://schemas.microsoft.com/office/drawing/2014/main" id="{D946B7F5-8EAC-D6D4-6196-C916EA885E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0" t="37728" r="730" b="19272"/>
          <a:stretch/>
        </p:blipFill>
        <p:spPr bwMode="auto">
          <a:xfrm>
            <a:off x="1735908" y="2873645"/>
            <a:ext cx="8720182" cy="120417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AA7EA61-6A89-A3FA-3881-98A4A41F07D1}"/>
              </a:ext>
            </a:extLst>
          </p:cNvPr>
          <p:cNvSpPr txBox="1">
            <a:spLocks/>
          </p:cNvSpPr>
          <p:nvPr/>
        </p:nvSpPr>
        <p:spPr>
          <a:xfrm>
            <a:off x="486834" y="1617378"/>
            <a:ext cx="11101916" cy="4332859"/>
          </a:xfrm>
          <a:prstGeom prst="rect">
            <a:avLst/>
          </a:prstGeom>
        </p:spPr>
        <p:txBody>
          <a:bodyPr>
            <a:normAutofit/>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Remote Frame is used to request data, requesting data frames from any CAN nodes.</a:t>
            </a:r>
          </a:p>
          <a:p>
            <a:r>
              <a:rPr lang="en-US" sz="1800" dirty="0"/>
              <a:t>Remote Frames can be transmitted as Standard or Extended Frames.</a:t>
            </a:r>
          </a:p>
          <a:p>
            <a:endParaRPr lang="en-US" sz="1800" dirty="0"/>
          </a:p>
          <a:p>
            <a:endParaRPr lang="en-US" sz="1800" dirty="0"/>
          </a:p>
          <a:p>
            <a:pPr marL="0" indent="0">
              <a:buNone/>
            </a:pPr>
            <a:endParaRPr lang="en-US" sz="1800" dirty="0"/>
          </a:p>
          <a:p>
            <a:r>
              <a:rPr lang="en-US" sz="1800" dirty="0"/>
              <a:t>Controlled by RTR bit</a:t>
            </a:r>
          </a:p>
        </p:txBody>
      </p:sp>
      <p:graphicFrame>
        <p:nvGraphicFramePr>
          <p:cNvPr id="7" name="Table 6">
            <a:extLst>
              <a:ext uri="{FF2B5EF4-FFF2-40B4-BE49-F238E27FC236}">
                <a16:creationId xmlns:a16="http://schemas.microsoft.com/office/drawing/2014/main" id="{5DEB592C-49B3-593D-D221-1B5110C4BC66}"/>
              </a:ext>
            </a:extLst>
          </p:cNvPr>
          <p:cNvGraphicFramePr>
            <a:graphicFrameLocks noGrp="1"/>
          </p:cNvGraphicFramePr>
          <p:nvPr>
            <p:extLst>
              <p:ext uri="{D42A27DB-BD31-4B8C-83A1-F6EECF244321}">
                <p14:modId xmlns:p14="http://schemas.microsoft.com/office/powerpoint/2010/main" val="3649041430"/>
              </p:ext>
            </p:extLst>
          </p:nvPr>
        </p:nvGraphicFramePr>
        <p:xfrm>
          <a:off x="1805403" y="4735162"/>
          <a:ext cx="8581191" cy="1010920"/>
        </p:xfrm>
        <a:graphic>
          <a:graphicData uri="http://schemas.openxmlformats.org/drawingml/2006/table">
            <a:tbl>
              <a:tblPr firstRow="1" bandRow="1">
                <a:tableStyleId>{5C22544A-7EE6-4342-B048-85BDC9FD1C3A}</a:tableStyleId>
              </a:tblPr>
              <a:tblGrid>
                <a:gridCol w="2860397">
                  <a:extLst>
                    <a:ext uri="{9D8B030D-6E8A-4147-A177-3AD203B41FA5}">
                      <a16:colId xmlns:a16="http://schemas.microsoft.com/office/drawing/2014/main" val="1225794507"/>
                    </a:ext>
                  </a:extLst>
                </a:gridCol>
                <a:gridCol w="2860397">
                  <a:extLst>
                    <a:ext uri="{9D8B030D-6E8A-4147-A177-3AD203B41FA5}">
                      <a16:colId xmlns:a16="http://schemas.microsoft.com/office/drawing/2014/main" val="3967411350"/>
                    </a:ext>
                  </a:extLst>
                </a:gridCol>
                <a:gridCol w="2860397">
                  <a:extLst>
                    <a:ext uri="{9D8B030D-6E8A-4147-A177-3AD203B41FA5}">
                      <a16:colId xmlns:a16="http://schemas.microsoft.com/office/drawing/2014/main" val="323669606"/>
                    </a:ext>
                  </a:extLst>
                </a:gridCol>
              </a:tblGrid>
              <a:tr h="370840">
                <a:tc>
                  <a:txBody>
                    <a:bodyPr/>
                    <a:lstStyle/>
                    <a:p>
                      <a:pPr algn="ctr"/>
                      <a:r>
                        <a:rPr lang="en-US" dirty="0"/>
                        <a:t>RTR bit</a:t>
                      </a:r>
                    </a:p>
                  </a:txBody>
                  <a:tcPr/>
                </a:tc>
                <a:tc>
                  <a:txBody>
                    <a:bodyPr/>
                    <a:lstStyle/>
                    <a:p>
                      <a:pPr algn="ctr"/>
                      <a:r>
                        <a:rPr lang="en-US" dirty="0"/>
                        <a:t>RTR = 0</a:t>
                      </a:r>
                    </a:p>
                    <a:p>
                      <a:pPr algn="ctr"/>
                      <a:r>
                        <a:rPr lang="en-US" dirty="0"/>
                        <a:t>Dominant</a:t>
                      </a:r>
                    </a:p>
                  </a:txBody>
                  <a:tcPr/>
                </a:tc>
                <a:tc>
                  <a:txBody>
                    <a:bodyPr/>
                    <a:lstStyle/>
                    <a:p>
                      <a:pPr algn="ctr"/>
                      <a:r>
                        <a:rPr lang="en-US" dirty="0"/>
                        <a:t>RTR = 1</a:t>
                      </a:r>
                    </a:p>
                    <a:p>
                      <a:pPr algn="ctr"/>
                      <a:r>
                        <a:rPr lang="en-US" dirty="0"/>
                        <a:t>Recessive</a:t>
                      </a:r>
                    </a:p>
                  </a:txBody>
                  <a:tcPr/>
                </a:tc>
                <a:extLst>
                  <a:ext uri="{0D108BD9-81ED-4DB2-BD59-A6C34878D82A}">
                    <a16:rowId xmlns:a16="http://schemas.microsoft.com/office/drawing/2014/main" val="419468954"/>
                  </a:ext>
                </a:extLst>
              </a:tr>
              <a:tr h="370840">
                <a:tc>
                  <a:txBody>
                    <a:bodyPr/>
                    <a:lstStyle/>
                    <a:p>
                      <a:pPr algn="ctr"/>
                      <a:r>
                        <a:rPr lang="en-US" dirty="0"/>
                        <a:t>Frame Type</a:t>
                      </a:r>
                    </a:p>
                  </a:txBody>
                  <a:tcPr/>
                </a:tc>
                <a:tc>
                  <a:txBody>
                    <a:bodyPr/>
                    <a:lstStyle/>
                    <a:p>
                      <a:pPr algn="ctr"/>
                      <a:r>
                        <a:rPr lang="en-US" dirty="0"/>
                        <a:t>Data Frame</a:t>
                      </a:r>
                    </a:p>
                  </a:txBody>
                  <a:tcPr/>
                </a:tc>
                <a:tc>
                  <a:txBody>
                    <a:bodyPr/>
                    <a:lstStyle/>
                    <a:p>
                      <a:pPr algn="ctr"/>
                      <a:r>
                        <a:rPr lang="en-US" dirty="0"/>
                        <a:t>Remote Frame</a:t>
                      </a:r>
                    </a:p>
                  </a:txBody>
                  <a:tcPr/>
                </a:tc>
                <a:extLst>
                  <a:ext uri="{0D108BD9-81ED-4DB2-BD59-A6C34878D82A}">
                    <a16:rowId xmlns:a16="http://schemas.microsoft.com/office/drawing/2014/main" val="2128500955"/>
                  </a:ext>
                </a:extLst>
              </a:tr>
            </a:tbl>
          </a:graphicData>
        </a:graphic>
      </p:graphicFrame>
    </p:spTree>
    <p:extLst>
      <p:ext uri="{BB962C8B-B14F-4D97-AF65-F5344CB8AC3E}">
        <p14:creationId xmlns:p14="http://schemas.microsoft.com/office/powerpoint/2010/main" val="2688947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20D42-53CC-4447-BA82-460413EE2362}"/>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201D6B62-1C86-A0DE-60EB-F50ECAB4D9B0}"/>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B51AB835-ABD6-35AD-07A3-AF714B4483AF}"/>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37</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97A3F9C2-BD3C-921C-269C-CB80EFCEEEA3}"/>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8" name="TextBox 7">
            <a:extLst>
              <a:ext uri="{FF2B5EF4-FFF2-40B4-BE49-F238E27FC236}">
                <a16:creationId xmlns:a16="http://schemas.microsoft.com/office/drawing/2014/main" id="{07DA457B-AF47-BCF4-55B0-55BF9E87D69D}"/>
              </a:ext>
            </a:extLst>
          </p:cNvPr>
          <p:cNvSpPr txBox="1"/>
          <p:nvPr/>
        </p:nvSpPr>
        <p:spPr>
          <a:xfrm>
            <a:off x="1071034" y="1983314"/>
            <a:ext cx="6921610" cy="1200329"/>
          </a:xfrm>
          <a:prstGeom prst="rect">
            <a:avLst/>
          </a:prstGeom>
          <a:noFill/>
          <a:ln>
            <a:noFill/>
          </a:ln>
        </p:spPr>
        <p:txBody>
          <a:bodyPr wrap="square">
            <a:spAutoFit/>
          </a:bodyPr>
          <a:lstStyle/>
          <a:p>
            <a:pPr lvl="1"/>
            <a:r>
              <a:rPr lang="en-US" dirty="0"/>
              <a:t>RTR = 1, IDE = 1?</a:t>
            </a:r>
          </a:p>
          <a:p>
            <a:pPr lvl="1"/>
            <a:endParaRPr lang="en-US" dirty="0"/>
          </a:p>
          <a:p>
            <a:pPr lvl="1"/>
            <a:endParaRPr lang="en-US" dirty="0"/>
          </a:p>
          <a:p>
            <a:pPr lvl="1"/>
            <a:endParaRPr lang="ar-EG" dirty="0"/>
          </a:p>
        </p:txBody>
      </p:sp>
    </p:spTree>
    <p:extLst>
      <p:ext uri="{BB962C8B-B14F-4D97-AF65-F5344CB8AC3E}">
        <p14:creationId xmlns:p14="http://schemas.microsoft.com/office/powerpoint/2010/main" val="2583012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E361A-4698-385D-7C4C-64887A6C12FF}"/>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A7158C5A-63A3-F95E-AB95-9B2C0AAF247E}"/>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C14A323E-71C4-950B-3F41-84DD31B7E6B1}"/>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38</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E519A287-4F56-CEA0-01CE-2BD59EAB2BAA}"/>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8" name="TextBox 7">
            <a:extLst>
              <a:ext uri="{FF2B5EF4-FFF2-40B4-BE49-F238E27FC236}">
                <a16:creationId xmlns:a16="http://schemas.microsoft.com/office/drawing/2014/main" id="{064F3224-E217-18A0-22B6-4BB7F65B5322}"/>
              </a:ext>
            </a:extLst>
          </p:cNvPr>
          <p:cNvSpPr txBox="1"/>
          <p:nvPr/>
        </p:nvSpPr>
        <p:spPr>
          <a:xfrm>
            <a:off x="1071034" y="1983314"/>
            <a:ext cx="6921610" cy="1200329"/>
          </a:xfrm>
          <a:prstGeom prst="rect">
            <a:avLst/>
          </a:prstGeom>
          <a:noFill/>
          <a:ln>
            <a:noFill/>
          </a:ln>
        </p:spPr>
        <p:txBody>
          <a:bodyPr wrap="square">
            <a:spAutoFit/>
          </a:bodyPr>
          <a:lstStyle/>
          <a:p>
            <a:pPr lvl="1"/>
            <a:r>
              <a:rPr lang="en-US" dirty="0"/>
              <a:t>RTR = 1, IDE = 1?</a:t>
            </a:r>
          </a:p>
          <a:p>
            <a:pPr lvl="1"/>
            <a:endParaRPr lang="en-US" dirty="0"/>
          </a:p>
          <a:p>
            <a:pPr lvl="1"/>
            <a:endParaRPr lang="en-US" dirty="0"/>
          </a:p>
          <a:p>
            <a:pPr lvl="1"/>
            <a:endParaRPr lang="ar-EG" dirty="0"/>
          </a:p>
        </p:txBody>
      </p:sp>
      <p:pic>
        <p:nvPicPr>
          <p:cNvPr id="4" name="Picture 6" descr="CAN Basics – AUTOMOTIVE BASICS">
            <a:extLst>
              <a:ext uri="{FF2B5EF4-FFF2-40B4-BE49-F238E27FC236}">
                <a16:creationId xmlns:a16="http://schemas.microsoft.com/office/drawing/2014/main" id="{8AD54D91-6DE6-999A-57D5-756133665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421" y="2500513"/>
            <a:ext cx="8193157" cy="3083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089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8A44B-0357-7272-98F0-BA8AF690637A}"/>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8C80FEA1-BEC1-9FE5-87D1-369B2A7FA559}"/>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6862E173-6EB9-FC6B-1B56-CA8815CD8DC8}"/>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39</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FE0AD985-16FA-C36D-1882-34FC10BD1980}"/>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5" name="Picture 2" descr="How to perform CRC error detection during CAN bus communication |  Technologies | PCB Electronics Supply Chain">
            <a:extLst>
              <a:ext uri="{FF2B5EF4-FFF2-40B4-BE49-F238E27FC236}">
                <a16:creationId xmlns:a16="http://schemas.microsoft.com/office/drawing/2014/main" id="{35D627E4-6B7F-6153-A8D7-2D45A6D89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534" y="3202032"/>
            <a:ext cx="8730931" cy="23206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788509-F81A-3464-4711-F00FA592A831}"/>
              </a:ext>
            </a:extLst>
          </p:cNvPr>
          <p:cNvSpPr txBox="1"/>
          <p:nvPr/>
        </p:nvSpPr>
        <p:spPr>
          <a:xfrm>
            <a:off x="1071034" y="1983314"/>
            <a:ext cx="6921610" cy="1200329"/>
          </a:xfrm>
          <a:prstGeom prst="rect">
            <a:avLst/>
          </a:prstGeom>
          <a:noFill/>
          <a:ln>
            <a:noFill/>
          </a:ln>
        </p:spPr>
        <p:txBody>
          <a:bodyPr wrap="square">
            <a:spAutoFit/>
          </a:bodyPr>
          <a:lstStyle/>
          <a:p>
            <a:pPr lvl="1"/>
            <a:r>
              <a:rPr lang="en-US" dirty="0"/>
              <a:t>CRC Calculation</a:t>
            </a:r>
          </a:p>
          <a:p>
            <a:pPr lvl="1"/>
            <a:endParaRPr lang="en-US" dirty="0"/>
          </a:p>
          <a:p>
            <a:pPr lvl="1"/>
            <a:endParaRPr lang="en-US" dirty="0"/>
          </a:p>
          <a:p>
            <a:pPr lvl="1"/>
            <a:endParaRPr lang="ar-EG" dirty="0"/>
          </a:p>
        </p:txBody>
      </p:sp>
    </p:spTree>
    <p:extLst>
      <p:ext uri="{BB962C8B-B14F-4D97-AF65-F5344CB8AC3E}">
        <p14:creationId xmlns:p14="http://schemas.microsoft.com/office/powerpoint/2010/main" val="3621625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3B1A6-6C0F-70BD-3A76-44F95CDC538D}"/>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9ECCEBCE-C660-77C8-DD3C-DFDD2967D34C}"/>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48F07170-1976-1B1E-1A3A-A24744CAF0A5}"/>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4</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EDBE315B-D2DD-F20C-9467-7674EC5BFD3C}"/>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Content Placeholder 5">
            <a:extLst>
              <a:ext uri="{FF2B5EF4-FFF2-40B4-BE49-F238E27FC236}">
                <a16:creationId xmlns:a16="http://schemas.microsoft.com/office/drawing/2014/main" id="{8F87A813-8C0D-205E-1EAC-C0EBB10FE53A}"/>
              </a:ext>
            </a:extLst>
          </p:cNvPr>
          <p:cNvSpPr>
            <a:spLocks noGrp="1"/>
          </p:cNvSpPr>
          <p:nvPr>
            <p:ph sz="quarter" idx="14"/>
          </p:nvPr>
        </p:nvSpPr>
        <p:spPr/>
        <p:txBody>
          <a:bodyPr/>
          <a:lstStyle/>
          <a:p>
            <a:r>
              <a:rPr lang="en-US" dirty="0"/>
              <a:t>What is CAN bus?</a:t>
            </a:r>
          </a:p>
          <a:p>
            <a:pPr marL="0" indent="0">
              <a:buNone/>
            </a:pPr>
            <a:endParaRPr lang="en-US" dirty="0"/>
          </a:p>
          <a:p>
            <a:r>
              <a:rPr lang="en-US" dirty="0">
                <a:highlight>
                  <a:srgbClr val="FFFF00"/>
                </a:highlight>
              </a:rPr>
              <a:t>Why do we need CAN bus?</a:t>
            </a:r>
          </a:p>
        </p:txBody>
      </p:sp>
      <p:pic>
        <p:nvPicPr>
          <p:cNvPr id="4" name="Picture 3">
            <a:extLst>
              <a:ext uri="{FF2B5EF4-FFF2-40B4-BE49-F238E27FC236}">
                <a16:creationId xmlns:a16="http://schemas.microsoft.com/office/drawing/2014/main" id="{020963EF-E91A-B5F0-8FB9-2F100D4AD5DB}"/>
              </a:ext>
            </a:extLst>
          </p:cNvPr>
          <p:cNvPicPr>
            <a:picLocks noChangeAspect="1"/>
          </p:cNvPicPr>
          <p:nvPr/>
        </p:nvPicPr>
        <p:blipFill>
          <a:blip r:embed="rId2"/>
          <a:stretch>
            <a:fillRect/>
          </a:stretch>
        </p:blipFill>
        <p:spPr>
          <a:xfrm>
            <a:off x="6037792" y="2909776"/>
            <a:ext cx="5777846" cy="2321086"/>
          </a:xfrm>
          <a:prstGeom prst="rect">
            <a:avLst/>
          </a:prstGeom>
        </p:spPr>
      </p:pic>
    </p:spTree>
    <p:extLst>
      <p:ext uri="{BB962C8B-B14F-4D97-AF65-F5344CB8AC3E}">
        <p14:creationId xmlns:p14="http://schemas.microsoft.com/office/powerpoint/2010/main" val="3960184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AF235-CA6D-DCFC-8F96-5E919B87DF5C}"/>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C7AC691E-3D14-5998-D2D2-B7DFD9B4ECDF}"/>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C3192A27-BD81-A718-09C4-F4BEB0392C06}"/>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40</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3FF6DC1A-8153-3855-8643-B5E1EA8A383E}"/>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7" name="Text Placeholder 2">
            <a:extLst>
              <a:ext uri="{FF2B5EF4-FFF2-40B4-BE49-F238E27FC236}">
                <a16:creationId xmlns:a16="http://schemas.microsoft.com/office/drawing/2014/main" id="{FB6CAD52-6B81-44C2-5F7C-EB70AA9CA6BA}"/>
              </a:ext>
            </a:extLst>
          </p:cNvPr>
          <p:cNvSpPr txBox="1">
            <a:spLocks/>
          </p:cNvSpPr>
          <p:nvPr/>
        </p:nvSpPr>
        <p:spPr>
          <a:xfrm>
            <a:off x="592667" y="1723275"/>
            <a:ext cx="11218793" cy="2957513"/>
          </a:xfrm>
          <a:prstGeom prst="rect">
            <a:avLst/>
          </a:prstGeom>
        </p:spPr>
        <p:txBody>
          <a:bodyPr>
            <a:normAutofit/>
          </a:bodyPr>
          <a:lstStyle>
            <a:lvl1pPr marL="346075" indent="-346075" algn="l" defTabSz="457200" rtl="0" eaLnBrk="1" fontAlgn="base" hangingPunct="1">
              <a:spcBef>
                <a:spcPts val="1800"/>
              </a:spcBef>
              <a:spcAft>
                <a:spcPct val="0"/>
              </a:spcAft>
              <a:buSzPct val="135000"/>
              <a:buBlip>
                <a:blip r:embed="rId2"/>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MarkWeb"/>
              </a:rPr>
              <a:t>Acknowledgement</a:t>
            </a:r>
          </a:p>
          <a:p>
            <a:pPr lvl="1"/>
            <a:r>
              <a:rPr lang="en-US" sz="1800" dirty="0">
                <a:solidFill>
                  <a:srgbClr val="495057"/>
                </a:solidFill>
                <a:latin typeface="MarkWeb"/>
              </a:rPr>
              <a:t>Based on the result of this division, each receiver steers the acknowledgement, independent of any acceptance filtering.</a:t>
            </a:r>
          </a:p>
          <a:p>
            <a:r>
              <a:rPr lang="en-US" sz="1800" dirty="0">
                <a:solidFill>
                  <a:srgbClr val="495057"/>
                </a:solidFill>
                <a:latin typeface="MarkWeb"/>
              </a:rPr>
              <a:t> A receiver acknowledges either positively or negatively.</a:t>
            </a:r>
          </a:p>
          <a:p>
            <a:pPr lvl="1"/>
            <a:r>
              <a:rPr lang="en-US" sz="1800" dirty="0">
                <a:solidFill>
                  <a:srgbClr val="495057"/>
                </a:solidFill>
                <a:latin typeface="MarkWeb"/>
              </a:rPr>
              <a:t> A dominant level in the ACK slot represents a positive acknowledgement, while a recessive level represents a negative acknowledgement.</a:t>
            </a:r>
            <a:endParaRPr lang="en-US" sz="1800" dirty="0"/>
          </a:p>
        </p:txBody>
      </p:sp>
      <p:pic>
        <p:nvPicPr>
          <p:cNvPr id="8" name="Picture 2">
            <a:extLst>
              <a:ext uri="{FF2B5EF4-FFF2-40B4-BE49-F238E27FC236}">
                <a16:creationId xmlns:a16="http://schemas.microsoft.com/office/drawing/2014/main" id="{E30EE086-DC4D-B942-390C-7AD8B3A188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4" t="17790" r="1346" b="4821"/>
          <a:stretch/>
        </p:blipFill>
        <p:spPr bwMode="auto">
          <a:xfrm>
            <a:off x="4524294" y="3744711"/>
            <a:ext cx="5983081" cy="2412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581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D3DDD-7268-C326-4EA0-6BB40858B988}"/>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5A665664-5664-4C98-7BCA-C6EEF9D15500}"/>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21826155-3E6E-B942-AFB4-F5CB8C21D68D}"/>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41</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542ABB36-3C6E-7F00-C3FB-9C0C7C460D3A}"/>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7" name="Text Placeholder 2">
            <a:extLst>
              <a:ext uri="{FF2B5EF4-FFF2-40B4-BE49-F238E27FC236}">
                <a16:creationId xmlns:a16="http://schemas.microsoft.com/office/drawing/2014/main" id="{60FF6C03-86FE-1B15-FAAF-875C63F124EE}"/>
              </a:ext>
            </a:extLst>
          </p:cNvPr>
          <p:cNvSpPr txBox="1">
            <a:spLocks/>
          </p:cNvSpPr>
          <p:nvPr/>
        </p:nvSpPr>
        <p:spPr>
          <a:xfrm>
            <a:off x="592667" y="1723275"/>
            <a:ext cx="11218793" cy="2957513"/>
          </a:xfrm>
          <a:prstGeom prst="rect">
            <a:avLst/>
          </a:prstGeom>
        </p:spPr>
        <p:txBody>
          <a:bodyPr>
            <a:normAutofit/>
          </a:bodyPr>
          <a:lstStyle>
            <a:lvl1pPr marL="346075" indent="-346075" algn="l" defTabSz="457200" rtl="0" eaLnBrk="1" fontAlgn="base" hangingPunct="1">
              <a:spcBef>
                <a:spcPts val="1800"/>
              </a:spcBef>
              <a:spcAft>
                <a:spcPct val="0"/>
              </a:spcAft>
              <a:buSzPct val="135000"/>
              <a:buBlip>
                <a:blip r:embed="rId2"/>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MarkWeb"/>
              </a:rPr>
              <a:t>Acknowledgement Delimiter</a:t>
            </a:r>
          </a:p>
          <a:p>
            <a:pPr lvl="1"/>
            <a:r>
              <a:rPr lang="en-US" sz="1800" b="0" i="0" dirty="0">
                <a:solidFill>
                  <a:srgbClr val="495057"/>
                </a:solidFill>
                <a:effectLst/>
                <a:latin typeface="MarkWeb"/>
              </a:rPr>
              <a:t>The ACK delimiter is always transmitted recessively for the purpose of error tracking.</a:t>
            </a:r>
          </a:p>
          <a:p>
            <a:pPr lvl="1"/>
            <a:r>
              <a:rPr lang="en-US" sz="1800" b="0" i="0" dirty="0">
                <a:solidFill>
                  <a:srgbClr val="495057"/>
                </a:solidFill>
                <a:effectLst/>
                <a:latin typeface="MarkWeb"/>
              </a:rPr>
              <a:t> Since the sender transmits both the ACK slot and the ACK delimiter recessively, one positive acknowledgement is sufficient to confirm the correctness of the message transmission to the sender.</a:t>
            </a:r>
          </a:p>
          <a:p>
            <a:pPr lvl="1"/>
            <a:r>
              <a:rPr lang="en-US" sz="1800" b="0" i="0" dirty="0">
                <a:solidFill>
                  <a:srgbClr val="495057"/>
                </a:solidFill>
                <a:effectLst/>
                <a:latin typeface="MarkWeb"/>
              </a:rPr>
              <a:t> That is why the acknowledgement method in the CAN network is referred to as a node-neutral positive acknowledgement.</a:t>
            </a:r>
          </a:p>
        </p:txBody>
      </p:sp>
      <p:pic>
        <p:nvPicPr>
          <p:cNvPr id="8" name="Picture 2">
            <a:extLst>
              <a:ext uri="{FF2B5EF4-FFF2-40B4-BE49-F238E27FC236}">
                <a16:creationId xmlns:a16="http://schemas.microsoft.com/office/drawing/2014/main" id="{588B522A-69AE-6A68-9646-BA9C87C9C5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4" t="17790" r="1346" b="4821"/>
          <a:stretch/>
        </p:blipFill>
        <p:spPr bwMode="auto">
          <a:xfrm>
            <a:off x="4524294" y="3744711"/>
            <a:ext cx="5983081" cy="2412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965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96BB8-E22F-7D93-F8B5-FC1123D01A80}"/>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9604B220-36D9-9E25-C1B3-BDA7513F32EC}"/>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34C83CE0-237A-1FBE-9F20-1DE27553AC12}"/>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42</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A36112B9-D69B-D172-98C6-D627622602FE}"/>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7" name="Text Placeholder 2">
            <a:extLst>
              <a:ext uri="{FF2B5EF4-FFF2-40B4-BE49-F238E27FC236}">
                <a16:creationId xmlns:a16="http://schemas.microsoft.com/office/drawing/2014/main" id="{BEBD6379-3C50-7DF4-4C3A-67391ADB197F}"/>
              </a:ext>
            </a:extLst>
          </p:cNvPr>
          <p:cNvSpPr txBox="1">
            <a:spLocks/>
          </p:cNvSpPr>
          <p:nvPr/>
        </p:nvSpPr>
        <p:spPr>
          <a:xfrm>
            <a:off x="592667" y="1723275"/>
            <a:ext cx="11218793" cy="2957513"/>
          </a:xfrm>
          <a:prstGeom prst="rect">
            <a:avLst/>
          </a:prstGeom>
        </p:spPr>
        <p:txBody>
          <a:bodyPr>
            <a:normAutofit/>
          </a:bodyPr>
          <a:lstStyle>
            <a:lvl1pPr marL="346075" indent="-346075" algn="l" defTabSz="457200" rtl="0" eaLnBrk="1" fontAlgn="base" hangingPunct="1">
              <a:spcBef>
                <a:spcPts val="1800"/>
              </a:spcBef>
              <a:spcAft>
                <a:spcPct val="0"/>
              </a:spcAft>
              <a:buSzPct val="135000"/>
              <a:buBlip>
                <a:blip r:embed="rId2"/>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Positive Acknowledgement</a:t>
            </a:r>
          </a:p>
        </p:txBody>
      </p:sp>
      <p:pic>
        <p:nvPicPr>
          <p:cNvPr id="4" name="Picture 2">
            <a:extLst>
              <a:ext uri="{FF2B5EF4-FFF2-40B4-BE49-F238E27FC236}">
                <a16:creationId xmlns:a16="http://schemas.microsoft.com/office/drawing/2014/main" id="{913E92E8-C0D2-6D12-8F6A-B0F95712A5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0" t="16977" r="1332" b="4100"/>
          <a:stretch/>
        </p:blipFill>
        <p:spPr bwMode="auto">
          <a:xfrm>
            <a:off x="3220576" y="2095835"/>
            <a:ext cx="5962974" cy="407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95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1FE-B9D5-D74F-51C1-66C8878068FF}"/>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26DAFAD3-1464-DFE4-C625-17E92965B3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7" t="14147" r="910" b="4726"/>
          <a:stretch/>
        </p:blipFill>
        <p:spPr bwMode="auto">
          <a:xfrm>
            <a:off x="3344333" y="2078491"/>
            <a:ext cx="5839217" cy="409060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EE7C5599-8C73-E6CC-747E-BE1CE9884007}"/>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6C8F56C7-896E-B049-C663-F573CD29928E}"/>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43</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9604B62C-9209-4269-CBEE-C28C92FCDD4E}"/>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7" name="Text Placeholder 2">
            <a:extLst>
              <a:ext uri="{FF2B5EF4-FFF2-40B4-BE49-F238E27FC236}">
                <a16:creationId xmlns:a16="http://schemas.microsoft.com/office/drawing/2014/main" id="{FC49A210-1CC8-43F9-E64B-4A63FBC368EB}"/>
              </a:ext>
            </a:extLst>
          </p:cNvPr>
          <p:cNvSpPr txBox="1">
            <a:spLocks/>
          </p:cNvSpPr>
          <p:nvPr/>
        </p:nvSpPr>
        <p:spPr>
          <a:xfrm>
            <a:off x="592667" y="1723275"/>
            <a:ext cx="11218793" cy="2957513"/>
          </a:xfrm>
          <a:prstGeom prst="rect">
            <a:avLst/>
          </a:prstGeom>
        </p:spPr>
        <p:txBody>
          <a:bodyPr>
            <a:normAutofit/>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Positive Acknowledgement</a:t>
            </a:r>
          </a:p>
        </p:txBody>
      </p:sp>
    </p:spTree>
    <p:extLst>
      <p:ext uri="{BB962C8B-B14F-4D97-AF65-F5344CB8AC3E}">
        <p14:creationId xmlns:p14="http://schemas.microsoft.com/office/powerpoint/2010/main" val="3328806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00551-8A8A-521F-0926-9DE8AC1A2966}"/>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6257C85A-D96B-A9BD-AF38-5DA95398E9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5" t="14396" r="2073" b="3224"/>
          <a:stretch/>
        </p:blipFill>
        <p:spPr bwMode="auto">
          <a:xfrm>
            <a:off x="3344332" y="2080958"/>
            <a:ext cx="5775813" cy="417177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2C3E3B37-53D6-544C-698A-768764BD747C}"/>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3733C2C7-6EA1-FA5F-4BDB-70F2B2F7C3CB}"/>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44</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7B4751F3-2DD1-F90B-9905-DAB304E7A3DF}"/>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7" name="Text Placeholder 2">
            <a:extLst>
              <a:ext uri="{FF2B5EF4-FFF2-40B4-BE49-F238E27FC236}">
                <a16:creationId xmlns:a16="http://schemas.microsoft.com/office/drawing/2014/main" id="{769F7A86-BAE3-B3A9-D5F7-03F8ABBBC4E5}"/>
              </a:ext>
            </a:extLst>
          </p:cNvPr>
          <p:cNvSpPr txBox="1">
            <a:spLocks/>
          </p:cNvSpPr>
          <p:nvPr/>
        </p:nvSpPr>
        <p:spPr>
          <a:xfrm>
            <a:off x="592667" y="1723275"/>
            <a:ext cx="11218793" cy="2957513"/>
          </a:xfrm>
          <a:prstGeom prst="rect">
            <a:avLst/>
          </a:prstGeom>
        </p:spPr>
        <p:txBody>
          <a:bodyPr>
            <a:normAutofit/>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Positive Acknowledgement</a:t>
            </a:r>
          </a:p>
        </p:txBody>
      </p:sp>
    </p:spTree>
    <p:extLst>
      <p:ext uri="{BB962C8B-B14F-4D97-AF65-F5344CB8AC3E}">
        <p14:creationId xmlns:p14="http://schemas.microsoft.com/office/powerpoint/2010/main" val="487105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34E36-123D-FFA2-DF1E-CBD81CF4F06C}"/>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8AAFC7DE-9E9F-C158-8023-F0C6B5C419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7" t="14022" r="2179" b="3850"/>
          <a:stretch/>
        </p:blipFill>
        <p:spPr bwMode="auto">
          <a:xfrm>
            <a:off x="3344333" y="2105253"/>
            <a:ext cx="5772329" cy="414747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A41CCD8E-AD10-4573-9BD7-DD6CE779BC63}"/>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708F2FA6-0479-CE87-4AAF-E5BE3CEAAC7A}"/>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45</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96EB4B32-EA73-7E3E-325B-404F286084E5}"/>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7" name="Text Placeholder 2">
            <a:extLst>
              <a:ext uri="{FF2B5EF4-FFF2-40B4-BE49-F238E27FC236}">
                <a16:creationId xmlns:a16="http://schemas.microsoft.com/office/drawing/2014/main" id="{5474BAD3-933C-6EEB-4985-189D73D6781B}"/>
              </a:ext>
            </a:extLst>
          </p:cNvPr>
          <p:cNvSpPr txBox="1">
            <a:spLocks/>
          </p:cNvSpPr>
          <p:nvPr/>
        </p:nvSpPr>
        <p:spPr>
          <a:xfrm>
            <a:off x="592667" y="1723275"/>
            <a:ext cx="11218793" cy="2957513"/>
          </a:xfrm>
          <a:prstGeom prst="rect">
            <a:avLst/>
          </a:prstGeom>
        </p:spPr>
        <p:txBody>
          <a:bodyPr>
            <a:normAutofit/>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Positive Acknowledgement</a:t>
            </a:r>
          </a:p>
        </p:txBody>
      </p:sp>
    </p:spTree>
    <p:extLst>
      <p:ext uri="{BB962C8B-B14F-4D97-AF65-F5344CB8AC3E}">
        <p14:creationId xmlns:p14="http://schemas.microsoft.com/office/powerpoint/2010/main" val="4234703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EE96E-D7A9-C99E-A6C8-957125BEA184}"/>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8C7C7D44-BA1A-8359-CF97-0159B92E2A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1" t="14147" r="1227" b="3349"/>
          <a:stretch/>
        </p:blipFill>
        <p:spPr bwMode="auto">
          <a:xfrm>
            <a:off x="3344333" y="2105253"/>
            <a:ext cx="5839424" cy="416921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127464C0-EF71-87B3-8B4D-4B0CF7C9478E}"/>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47840100-AACE-2046-36CE-0B5A3BBFBE38}"/>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46</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F5E2F305-1406-57F2-57C6-5796EFB872F3}"/>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7" name="Text Placeholder 2">
            <a:extLst>
              <a:ext uri="{FF2B5EF4-FFF2-40B4-BE49-F238E27FC236}">
                <a16:creationId xmlns:a16="http://schemas.microsoft.com/office/drawing/2014/main" id="{02A9C9F7-8136-4C0C-0C3A-E05C81F91ECD}"/>
              </a:ext>
            </a:extLst>
          </p:cNvPr>
          <p:cNvSpPr txBox="1">
            <a:spLocks/>
          </p:cNvSpPr>
          <p:nvPr/>
        </p:nvSpPr>
        <p:spPr>
          <a:xfrm>
            <a:off x="592667" y="1723275"/>
            <a:ext cx="11218793" cy="2957513"/>
          </a:xfrm>
          <a:prstGeom prst="rect">
            <a:avLst/>
          </a:prstGeom>
        </p:spPr>
        <p:txBody>
          <a:bodyPr>
            <a:normAutofit/>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Positive Acknowledgement</a:t>
            </a:r>
          </a:p>
        </p:txBody>
      </p:sp>
    </p:spTree>
    <p:extLst>
      <p:ext uri="{BB962C8B-B14F-4D97-AF65-F5344CB8AC3E}">
        <p14:creationId xmlns:p14="http://schemas.microsoft.com/office/powerpoint/2010/main" val="1114616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A0A21-CC2A-4F47-C93D-11BF126EFD1D}"/>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E5947DBD-3B98-EEC3-010D-19545AF018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6" t="14147" r="1015" b="3474"/>
          <a:stretch/>
        </p:blipFill>
        <p:spPr bwMode="auto">
          <a:xfrm>
            <a:off x="3344333" y="2105252"/>
            <a:ext cx="5839424" cy="415837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8D6A80A1-6F5D-85E1-EB0A-E8D4CB930FF3}"/>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056AFA67-3C2D-5C96-A243-B793B57ED065}"/>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47</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E7A204AC-E8D7-6F59-5B3C-A3E38971DF1C}"/>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7" name="Text Placeholder 2">
            <a:extLst>
              <a:ext uri="{FF2B5EF4-FFF2-40B4-BE49-F238E27FC236}">
                <a16:creationId xmlns:a16="http://schemas.microsoft.com/office/drawing/2014/main" id="{53F4F53C-2E35-BBD4-85B2-800A13C9D29B}"/>
              </a:ext>
            </a:extLst>
          </p:cNvPr>
          <p:cNvSpPr txBox="1">
            <a:spLocks/>
          </p:cNvSpPr>
          <p:nvPr/>
        </p:nvSpPr>
        <p:spPr>
          <a:xfrm>
            <a:off x="592667" y="1723275"/>
            <a:ext cx="11218793" cy="2957513"/>
          </a:xfrm>
          <a:prstGeom prst="rect">
            <a:avLst/>
          </a:prstGeom>
        </p:spPr>
        <p:txBody>
          <a:bodyPr>
            <a:normAutofit/>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Positive Acknowledgement</a:t>
            </a:r>
          </a:p>
        </p:txBody>
      </p:sp>
    </p:spTree>
    <p:extLst>
      <p:ext uri="{BB962C8B-B14F-4D97-AF65-F5344CB8AC3E}">
        <p14:creationId xmlns:p14="http://schemas.microsoft.com/office/powerpoint/2010/main" val="28824820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F6D52-4F1D-4D74-E77A-71E4682ABDE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EC097284-2EF1-61FA-4027-A0F1BF225C3A}"/>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F39875FF-377A-2931-C6F1-FE948E8E5230}"/>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48</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47067E0F-0707-A2E4-48B9-7D5B828F6A43}"/>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TextBox 5">
            <a:extLst>
              <a:ext uri="{FF2B5EF4-FFF2-40B4-BE49-F238E27FC236}">
                <a16:creationId xmlns:a16="http://schemas.microsoft.com/office/drawing/2014/main" id="{6573F3FE-BF5F-924E-15D0-B46AFD5EB56D}"/>
              </a:ext>
            </a:extLst>
          </p:cNvPr>
          <p:cNvSpPr txBox="1"/>
          <p:nvPr/>
        </p:nvSpPr>
        <p:spPr>
          <a:xfrm>
            <a:off x="831850" y="1584499"/>
            <a:ext cx="6921610" cy="369332"/>
          </a:xfrm>
          <a:prstGeom prst="rect">
            <a:avLst/>
          </a:prstGeom>
          <a:noFill/>
          <a:ln>
            <a:noFill/>
          </a:ln>
        </p:spPr>
        <p:txBody>
          <a:bodyPr wrap="square">
            <a:spAutoFit/>
          </a:bodyPr>
          <a:lstStyle/>
          <a:p>
            <a:r>
              <a:rPr lang="en-US" dirty="0"/>
              <a:t>Logical Error Detection</a:t>
            </a:r>
          </a:p>
        </p:txBody>
      </p:sp>
      <p:sp>
        <p:nvSpPr>
          <p:cNvPr id="8" name="Text Placeholder 2">
            <a:extLst>
              <a:ext uri="{FF2B5EF4-FFF2-40B4-BE49-F238E27FC236}">
                <a16:creationId xmlns:a16="http://schemas.microsoft.com/office/drawing/2014/main" id="{38872A0E-CAB1-F281-A44E-CDA949157842}"/>
              </a:ext>
            </a:extLst>
          </p:cNvPr>
          <p:cNvSpPr txBox="1">
            <a:spLocks/>
          </p:cNvSpPr>
          <p:nvPr/>
        </p:nvSpPr>
        <p:spPr>
          <a:xfrm>
            <a:off x="1153584" y="2327066"/>
            <a:ext cx="10960101" cy="2957513"/>
          </a:xfrm>
          <a:prstGeom prst="rect">
            <a:avLst/>
          </a:prstGeom>
        </p:spPr>
        <p:txBody>
          <a:bodyPr/>
          <a:lstStyle>
            <a:lvl1pPr marL="346075" indent="-346075" algn="l" defTabSz="457200" rtl="0" eaLnBrk="1" fontAlgn="base" hangingPunct="1">
              <a:spcBef>
                <a:spcPts val="1800"/>
              </a:spcBef>
              <a:spcAft>
                <a:spcPct val="0"/>
              </a:spcAft>
              <a:buSzPct val="135000"/>
              <a:buBlip>
                <a:blip r:embed="rId2"/>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Five Mechanisms to detect an error</a:t>
            </a:r>
          </a:p>
          <a:p>
            <a:pPr marL="685800" lvl="1" indent="-342900">
              <a:buFont typeface="+mj-lt"/>
              <a:buAutoNum type="arabicPeriod"/>
            </a:pPr>
            <a:r>
              <a:rPr lang="en-US" sz="1800" dirty="0"/>
              <a:t>Bit Monitoring </a:t>
            </a:r>
            <a:r>
              <a:rPr lang="en-US" sz="1800" dirty="0">
                <a:solidFill>
                  <a:srgbClr val="C00000"/>
                </a:solidFill>
              </a:rPr>
              <a:t>(Performed by the Sender)</a:t>
            </a:r>
          </a:p>
          <a:p>
            <a:pPr marL="685800" lvl="1" indent="-342900">
              <a:buFont typeface="+mj-lt"/>
              <a:buAutoNum type="arabicPeriod"/>
            </a:pPr>
            <a:r>
              <a:rPr lang="en-US" sz="1800" dirty="0"/>
              <a:t>Stuff Check </a:t>
            </a:r>
            <a:r>
              <a:rPr lang="en-US" sz="1800" dirty="0">
                <a:solidFill>
                  <a:schemeClr val="accent5"/>
                </a:solidFill>
              </a:rPr>
              <a:t>(Performed by the Receiver)</a:t>
            </a:r>
          </a:p>
          <a:p>
            <a:pPr marL="685800" lvl="1" indent="-342900">
              <a:buFont typeface="+mj-lt"/>
              <a:buAutoNum type="arabicPeriod"/>
            </a:pPr>
            <a:r>
              <a:rPr lang="en-US" sz="1800" dirty="0"/>
              <a:t>Form (Format) Check </a:t>
            </a:r>
            <a:r>
              <a:rPr lang="en-US" sz="1800" dirty="0">
                <a:solidFill>
                  <a:schemeClr val="accent5"/>
                </a:solidFill>
              </a:rPr>
              <a:t>(Performed by the Receiver)</a:t>
            </a:r>
          </a:p>
          <a:p>
            <a:pPr marL="685800" lvl="1" indent="-342900">
              <a:buFont typeface="+mj-lt"/>
              <a:buAutoNum type="arabicPeriod"/>
            </a:pPr>
            <a:r>
              <a:rPr lang="en-US" sz="1800" dirty="0"/>
              <a:t>Cyclic Redundancy Check (CRC) </a:t>
            </a:r>
            <a:r>
              <a:rPr lang="en-US" sz="1800" dirty="0">
                <a:solidFill>
                  <a:schemeClr val="accent5"/>
                </a:solidFill>
              </a:rPr>
              <a:t>(Performed by the Receiver)</a:t>
            </a:r>
          </a:p>
          <a:p>
            <a:pPr marL="685800" lvl="1" indent="-342900">
              <a:buFont typeface="+mj-lt"/>
              <a:buAutoNum type="arabicPeriod"/>
            </a:pPr>
            <a:r>
              <a:rPr lang="en-US" sz="1800" dirty="0"/>
              <a:t>ACK Check </a:t>
            </a:r>
            <a:r>
              <a:rPr lang="en-US" sz="1800" dirty="0">
                <a:solidFill>
                  <a:srgbClr val="C00000"/>
                </a:solidFill>
              </a:rPr>
              <a:t>(Performed by the Sender)</a:t>
            </a:r>
          </a:p>
        </p:txBody>
      </p:sp>
    </p:spTree>
    <p:extLst>
      <p:ext uri="{BB962C8B-B14F-4D97-AF65-F5344CB8AC3E}">
        <p14:creationId xmlns:p14="http://schemas.microsoft.com/office/powerpoint/2010/main" val="1044611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38E46-274D-FF9C-3C3D-23C040658818}"/>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17CE73CB-4113-ECD2-72DD-8DE0F0734E53}"/>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D3703E40-8A42-867A-EBA1-05640E7B8F1E}"/>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49</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A554067B-FC42-E194-B538-0B4D1EA63EFE}"/>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TextBox 5">
            <a:extLst>
              <a:ext uri="{FF2B5EF4-FFF2-40B4-BE49-F238E27FC236}">
                <a16:creationId xmlns:a16="http://schemas.microsoft.com/office/drawing/2014/main" id="{6AD9E95B-67C3-9790-41A3-4D6233F55B8C}"/>
              </a:ext>
            </a:extLst>
          </p:cNvPr>
          <p:cNvSpPr txBox="1"/>
          <p:nvPr/>
        </p:nvSpPr>
        <p:spPr>
          <a:xfrm>
            <a:off x="831850" y="1584499"/>
            <a:ext cx="6921610" cy="369332"/>
          </a:xfrm>
          <a:prstGeom prst="rect">
            <a:avLst/>
          </a:prstGeom>
          <a:noFill/>
          <a:ln>
            <a:noFill/>
          </a:ln>
        </p:spPr>
        <p:txBody>
          <a:bodyPr wrap="square">
            <a:spAutoFit/>
          </a:bodyPr>
          <a:lstStyle/>
          <a:p>
            <a:r>
              <a:rPr lang="en-US" dirty="0"/>
              <a:t>Logical Error Detection</a:t>
            </a:r>
          </a:p>
        </p:txBody>
      </p:sp>
      <p:sp>
        <p:nvSpPr>
          <p:cNvPr id="8" name="Text Placeholder 2">
            <a:extLst>
              <a:ext uri="{FF2B5EF4-FFF2-40B4-BE49-F238E27FC236}">
                <a16:creationId xmlns:a16="http://schemas.microsoft.com/office/drawing/2014/main" id="{7AE19241-865B-AD74-D81E-860C97C1E084}"/>
              </a:ext>
            </a:extLst>
          </p:cNvPr>
          <p:cNvSpPr txBox="1">
            <a:spLocks/>
          </p:cNvSpPr>
          <p:nvPr/>
        </p:nvSpPr>
        <p:spPr>
          <a:xfrm>
            <a:off x="1153584" y="2327066"/>
            <a:ext cx="10960101" cy="2957513"/>
          </a:xfrm>
          <a:prstGeom prst="rect">
            <a:avLst/>
          </a:prstGeom>
        </p:spPr>
        <p:txBody>
          <a:bodyPr/>
          <a:lstStyle>
            <a:lvl1pPr marL="346075" indent="-346075" algn="l" defTabSz="457200" rtl="0" eaLnBrk="1" fontAlgn="base" hangingPunct="1">
              <a:spcBef>
                <a:spcPts val="1800"/>
              </a:spcBef>
              <a:spcAft>
                <a:spcPct val="0"/>
              </a:spcAft>
              <a:buSzPct val="135000"/>
              <a:buBlip>
                <a:blip r:embed="rId2"/>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Five Mechanisms to detect an error</a:t>
            </a:r>
          </a:p>
          <a:p>
            <a:pPr marL="342900" lvl="1" indent="0">
              <a:buNone/>
            </a:pPr>
            <a:r>
              <a:rPr lang="en-US" sz="1800" dirty="0"/>
              <a:t>Bit Monitoring </a:t>
            </a:r>
            <a:r>
              <a:rPr lang="en-US" sz="1800" dirty="0">
                <a:solidFill>
                  <a:srgbClr val="C00000"/>
                </a:solidFill>
              </a:rPr>
              <a:t>(Performed by the Sender)</a:t>
            </a:r>
          </a:p>
          <a:p>
            <a:pPr lvl="2"/>
            <a:r>
              <a:rPr lang="en-US" b="0" i="0" dirty="0">
                <a:solidFill>
                  <a:srgbClr val="495057"/>
                </a:solidFill>
                <a:effectLst/>
                <a:latin typeface="MarkWeb"/>
              </a:rPr>
              <a:t>Within the framework of bit monitoring, the sender compares the sent bit level with the actual bus level. A bit error exists if the sender detects a discrepancy between the two levels. Bit monitoring ensures that all global errors and all local errors occurring at the sender are detected.</a:t>
            </a:r>
            <a:endParaRPr lang="en-US" dirty="0"/>
          </a:p>
        </p:txBody>
      </p:sp>
      <p:pic>
        <p:nvPicPr>
          <p:cNvPr id="4" name="Picture 2">
            <a:extLst>
              <a:ext uri="{FF2B5EF4-FFF2-40B4-BE49-F238E27FC236}">
                <a16:creationId xmlns:a16="http://schemas.microsoft.com/office/drawing/2014/main" id="{11A11137-6636-CC7F-574F-E8B3A1B0C0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1" t="4227" r="1263" b="6043"/>
          <a:stretch/>
        </p:blipFill>
        <p:spPr bwMode="auto">
          <a:xfrm>
            <a:off x="3344333" y="4051980"/>
            <a:ext cx="5958693" cy="230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05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DB0B6-14AB-9AE7-19A3-B7929D4A75BB}"/>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CD0E046-0BC6-1A02-752F-3658A29AB448}"/>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A3247A0A-DFC9-61B8-595D-C450021245EF}"/>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5</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B1AA0A89-818B-AE55-8833-AA4A050DC678}"/>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Content Placeholder 5">
            <a:extLst>
              <a:ext uri="{FF2B5EF4-FFF2-40B4-BE49-F238E27FC236}">
                <a16:creationId xmlns:a16="http://schemas.microsoft.com/office/drawing/2014/main" id="{E8A7F529-5A84-F4EA-36B6-56F8BFBB83C6}"/>
              </a:ext>
            </a:extLst>
          </p:cNvPr>
          <p:cNvSpPr>
            <a:spLocks noGrp="1"/>
          </p:cNvSpPr>
          <p:nvPr>
            <p:ph sz="quarter" idx="14"/>
          </p:nvPr>
        </p:nvSpPr>
        <p:spPr/>
        <p:txBody>
          <a:bodyPr/>
          <a:lstStyle/>
          <a:p>
            <a:r>
              <a:rPr lang="en-US" dirty="0"/>
              <a:t>What is CAN bus?</a:t>
            </a:r>
          </a:p>
          <a:p>
            <a:pPr marL="0" indent="0">
              <a:buNone/>
            </a:pPr>
            <a:endParaRPr lang="en-US" dirty="0"/>
          </a:p>
          <a:p>
            <a:r>
              <a:rPr lang="en-US" dirty="0">
                <a:highlight>
                  <a:srgbClr val="FFFF00"/>
                </a:highlight>
              </a:rPr>
              <a:t>Why do we need CAN bus?</a:t>
            </a:r>
          </a:p>
        </p:txBody>
      </p:sp>
      <p:pic>
        <p:nvPicPr>
          <p:cNvPr id="5" name="Picture 2">
            <a:extLst>
              <a:ext uri="{FF2B5EF4-FFF2-40B4-BE49-F238E27FC236}">
                <a16:creationId xmlns:a16="http://schemas.microsoft.com/office/drawing/2014/main" id="{54059998-0694-3F1F-372C-C919DF821A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7974" y="2792782"/>
            <a:ext cx="6396480" cy="24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3265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51D1C-6886-7DA3-353E-F3525A4C8E72}"/>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2768D3DF-7633-842A-2F32-38AF346E2E37}"/>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FD2F35DE-31C3-5132-81E3-EB7F541B69F7}"/>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50</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B3249B1C-19A8-EA68-135C-61754A2AFFD7}"/>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TextBox 5">
            <a:extLst>
              <a:ext uri="{FF2B5EF4-FFF2-40B4-BE49-F238E27FC236}">
                <a16:creationId xmlns:a16="http://schemas.microsoft.com/office/drawing/2014/main" id="{5EF3C545-24BD-98FC-31DE-D66489F310B4}"/>
              </a:ext>
            </a:extLst>
          </p:cNvPr>
          <p:cNvSpPr txBox="1"/>
          <p:nvPr/>
        </p:nvSpPr>
        <p:spPr>
          <a:xfrm>
            <a:off x="831850" y="1584499"/>
            <a:ext cx="6921610" cy="369332"/>
          </a:xfrm>
          <a:prstGeom prst="rect">
            <a:avLst/>
          </a:prstGeom>
          <a:noFill/>
          <a:ln>
            <a:noFill/>
          </a:ln>
        </p:spPr>
        <p:txBody>
          <a:bodyPr wrap="square">
            <a:spAutoFit/>
          </a:bodyPr>
          <a:lstStyle/>
          <a:p>
            <a:r>
              <a:rPr lang="en-US" dirty="0"/>
              <a:t>Logical Error Detection</a:t>
            </a:r>
          </a:p>
        </p:txBody>
      </p:sp>
      <p:sp>
        <p:nvSpPr>
          <p:cNvPr id="8" name="Text Placeholder 2">
            <a:extLst>
              <a:ext uri="{FF2B5EF4-FFF2-40B4-BE49-F238E27FC236}">
                <a16:creationId xmlns:a16="http://schemas.microsoft.com/office/drawing/2014/main" id="{E693E923-528E-173A-320F-E8C5CEA68912}"/>
              </a:ext>
            </a:extLst>
          </p:cNvPr>
          <p:cNvSpPr txBox="1">
            <a:spLocks/>
          </p:cNvSpPr>
          <p:nvPr/>
        </p:nvSpPr>
        <p:spPr>
          <a:xfrm>
            <a:off x="1153584" y="2327066"/>
            <a:ext cx="10960101" cy="2957513"/>
          </a:xfrm>
          <a:prstGeom prst="rect">
            <a:avLst/>
          </a:prstGeom>
        </p:spPr>
        <p:txBody>
          <a:bodyPr/>
          <a:lstStyle>
            <a:lvl1pPr marL="346075" indent="-346075" algn="l" defTabSz="457200" rtl="0" eaLnBrk="1" fontAlgn="base" hangingPunct="1">
              <a:spcBef>
                <a:spcPts val="1800"/>
              </a:spcBef>
              <a:spcAft>
                <a:spcPct val="0"/>
              </a:spcAft>
              <a:buSzPct val="135000"/>
              <a:buBlip>
                <a:blip r:embed="rId2"/>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Five Mechanisms to detect an error</a:t>
            </a:r>
          </a:p>
          <a:p>
            <a:pPr marL="342900" lvl="1" indent="0">
              <a:buNone/>
            </a:pPr>
            <a:r>
              <a:rPr lang="en-US" sz="1800" dirty="0"/>
              <a:t>Stuff Check </a:t>
            </a:r>
            <a:r>
              <a:rPr lang="en-US" sz="1800" dirty="0">
                <a:solidFill>
                  <a:schemeClr val="accent5"/>
                </a:solidFill>
              </a:rPr>
              <a:t>(Performed by the Receiver)</a:t>
            </a:r>
          </a:p>
          <a:p>
            <a:pPr lvl="2"/>
            <a:r>
              <a:rPr lang="en-US" b="0" i="0" dirty="0">
                <a:solidFill>
                  <a:srgbClr val="495057"/>
                </a:solidFill>
                <a:effectLst/>
                <a:latin typeface="MarkWeb"/>
              </a:rPr>
              <a:t>The stuff check serves to check the bit stream. The CAN protocol specifies that the sender must transmit a complementary bit after five homogeneous bits — for synchronization purposes. There is a stuffing error if more than five homogeneous contiguous bits are received.</a:t>
            </a:r>
            <a:endParaRPr lang="en-US" dirty="0">
              <a:solidFill>
                <a:schemeClr val="accent5"/>
              </a:solidFill>
            </a:endParaRPr>
          </a:p>
        </p:txBody>
      </p:sp>
      <p:pic>
        <p:nvPicPr>
          <p:cNvPr id="5" name="Picture 2">
            <a:extLst>
              <a:ext uri="{FF2B5EF4-FFF2-40B4-BE49-F238E27FC236}">
                <a16:creationId xmlns:a16="http://schemas.microsoft.com/office/drawing/2014/main" id="{F971BAAA-7586-ACE1-B2C2-13B8398F0E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6" t="4771" r="2010" b="6848"/>
          <a:stretch/>
        </p:blipFill>
        <p:spPr bwMode="auto">
          <a:xfrm>
            <a:off x="3324814" y="4098873"/>
            <a:ext cx="5425956" cy="2088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739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46758-EBD3-95B7-A1E6-27A0B3C246BE}"/>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92AD39C1-0EBD-6AFB-3323-06971208DC8A}"/>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02095402-15DD-84E4-1585-39E82578D262}"/>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51</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B893882C-2AF0-B80C-7873-F99FE69D203C}"/>
              </a:ext>
            </a:extLst>
          </p:cNvPr>
          <p:cNvSpPr>
            <a:spLocks noGrp="1"/>
          </p:cNvSpPr>
          <p:nvPr>
            <p:ph type="title"/>
          </p:nvPr>
        </p:nvSpPr>
        <p:spPr/>
        <p:txBody>
          <a:bodyPr/>
          <a:lstStyle/>
          <a:p>
            <a:r>
              <a:rPr lang="en-US" dirty="0"/>
              <a:t>Controller Area Network (CAN bus)</a:t>
            </a:r>
            <a:endParaRPr lang="en-US" dirty="0">
              <a:latin typeface="Verdana" charset="0"/>
            </a:endParaRPr>
          </a:p>
        </p:txBody>
      </p:sp>
      <p:pic>
        <p:nvPicPr>
          <p:cNvPr id="4" name="Picture 4">
            <a:extLst>
              <a:ext uri="{FF2B5EF4-FFF2-40B4-BE49-F238E27FC236}">
                <a16:creationId xmlns:a16="http://schemas.microsoft.com/office/drawing/2014/main" id="{1E2278BF-FFAE-DE6F-120A-CA98465E9A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9" t="15475" r="619" b="4187"/>
          <a:stretch/>
        </p:blipFill>
        <p:spPr bwMode="auto">
          <a:xfrm>
            <a:off x="1881080" y="2553843"/>
            <a:ext cx="8429840" cy="345496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8A0B4089-7BC7-245E-77EB-874229585771}"/>
              </a:ext>
            </a:extLst>
          </p:cNvPr>
          <p:cNvSpPr txBox="1">
            <a:spLocks/>
          </p:cNvSpPr>
          <p:nvPr/>
        </p:nvSpPr>
        <p:spPr>
          <a:xfrm>
            <a:off x="1071034" y="1938668"/>
            <a:ext cx="7886700" cy="267632"/>
          </a:xfrm>
          <a:prstGeom prst="rect">
            <a:avLst/>
          </a:prstGeom>
        </p:spPr>
        <p:txBody>
          <a:bodyPr vert="horz" lIns="0" tIns="45720" rIns="91440" bIns="45720" rtlCol="0" anchor="ctr">
            <a:noAutofit/>
          </a:bodyPr>
          <a:lstStyle>
            <a:defPPr>
              <a:defRPr lang="en-US"/>
            </a:defPPr>
            <a:lvl1pPr marL="0" algn="l" defTabSz="914400" rtl="0" eaLnBrk="1" fontAlgn="auto" latinLnBrk="0" hangingPunct="1">
              <a:spcBef>
                <a:spcPts val="0"/>
              </a:spcBef>
              <a:spcAft>
                <a:spcPts val="0"/>
              </a:spcAft>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Bit Stuffing</a:t>
            </a:r>
          </a:p>
        </p:txBody>
      </p:sp>
    </p:spTree>
    <p:extLst>
      <p:ext uri="{BB962C8B-B14F-4D97-AF65-F5344CB8AC3E}">
        <p14:creationId xmlns:p14="http://schemas.microsoft.com/office/powerpoint/2010/main" val="133127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1941C-E0BA-1E72-52FC-2A963A8B1161}"/>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D7ADCE89-C089-8726-9B70-9F7037FD55E4}"/>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4339B58F-418C-E43A-12CD-DCF355BBC2C9}"/>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52</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82AED564-4D5A-6B2E-9FCF-D25056738178}"/>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TextBox 5">
            <a:extLst>
              <a:ext uri="{FF2B5EF4-FFF2-40B4-BE49-F238E27FC236}">
                <a16:creationId xmlns:a16="http://schemas.microsoft.com/office/drawing/2014/main" id="{1C737102-DA85-545E-0811-E5770111E69C}"/>
              </a:ext>
            </a:extLst>
          </p:cNvPr>
          <p:cNvSpPr txBox="1"/>
          <p:nvPr/>
        </p:nvSpPr>
        <p:spPr>
          <a:xfrm>
            <a:off x="831850" y="1584499"/>
            <a:ext cx="6921610" cy="369332"/>
          </a:xfrm>
          <a:prstGeom prst="rect">
            <a:avLst/>
          </a:prstGeom>
          <a:noFill/>
          <a:ln>
            <a:noFill/>
          </a:ln>
        </p:spPr>
        <p:txBody>
          <a:bodyPr wrap="square">
            <a:spAutoFit/>
          </a:bodyPr>
          <a:lstStyle/>
          <a:p>
            <a:r>
              <a:rPr lang="en-US" dirty="0"/>
              <a:t>Logical Error Detection</a:t>
            </a:r>
          </a:p>
        </p:txBody>
      </p:sp>
      <p:sp>
        <p:nvSpPr>
          <p:cNvPr id="8" name="Text Placeholder 2">
            <a:extLst>
              <a:ext uri="{FF2B5EF4-FFF2-40B4-BE49-F238E27FC236}">
                <a16:creationId xmlns:a16="http://schemas.microsoft.com/office/drawing/2014/main" id="{6415710C-74AD-FAE7-EC7D-85E717E49868}"/>
              </a:ext>
            </a:extLst>
          </p:cNvPr>
          <p:cNvSpPr txBox="1">
            <a:spLocks/>
          </p:cNvSpPr>
          <p:nvPr/>
        </p:nvSpPr>
        <p:spPr>
          <a:xfrm>
            <a:off x="1153584" y="2327066"/>
            <a:ext cx="10960101" cy="2957513"/>
          </a:xfrm>
          <a:prstGeom prst="rect">
            <a:avLst/>
          </a:prstGeom>
        </p:spPr>
        <p:txBody>
          <a:bodyPr/>
          <a:lstStyle>
            <a:lvl1pPr marL="346075" indent="-346075" algn="l" defTabSz="457200" rtl="0" eaLnBrk="1" fontAlgn="base" hangingPunct="1">
              <a:spcBef>
                <a:spcPts val="1800"/>
              </a:spcBef>
              <a:spcAft>
                <a:spcPct val="0"/>
              </a:spcAft>
              <a:buSzPct val="135000"/>
              <a:buBlip>
                <a:blip r:embed="rId2"/>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Five Mechanisms to detect an error</a:t>
            </a:r>
          </a:p>
          <a:p>
            <a:pPr marL="342900" lvl="1" indent="0">
              <a:buNone/>
            </a:pPr>
            <a:r>
              <a:rPr lang="en-US" sz="1800" dirty="0"/>
              <a:t>Form (Format) Check </a:t>
            </a:r>
            <a:r>
              <a:rPr lang="en-US" sz="1800" dirty="0">
                <a:solidFill>
                  <a:schemeClr val="accent5"/>
                </a:solidFill>
              </a:rPr>
              <a:t>(Performed by the Receiver)</a:t>
            </a:r>
          </a:p>
          <a:p>
            <a:pPr lvl="2"/>
            <a:r>
              <a:rPr lang="en-US" b="0" i="0" dirty="0">
                <a:solidFill>
                  <a:srgbClr val="495057"/>
                </a:solidFill>
                <a:effectLst/>
                <a:latin typeface="MarkWeb"/>
              </a:rPr>
              <a:t>The form check serves to check the format of a CAN message. Each CAN message always exhibits the same bit sequences at certain positions. They are the CRC delimiter, ACK delimiter and EOF. Senders always transmit these message components recessively. A format error exists if a receiver detects a dominant bus level within one of these message components in the Form Check.</a:t>
            </a:r>
            <a:endParaRPr lang="en-US" dirty="0">
              <a:solidFill>
                <a:schemeClr val="accent5"/>
              </a:solidFill>
            </a:endParaRPr>
          </a:p>
        </p:txBody>
      </p:sp>
      <p:pic>
        <p:nvPicPr>
          <p:cNvPr id="4" name="Picture 2">
            <a:extLst>
              <a:ext uri="{FF2B5EF4-FFF2-40B4-BE49-F238E27FC236}">
                <a16:creationId xmlns:a16="http://schemas.microsoft.com/office/drawing/2014/main" id="{9B13E60F-819D-5B6C-9C79-E6BB292C20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0" t="6064" r="1695" b="8696"/>
          <a:stretch/>
        </p:blipFill>
        <p:spPr bwMode="auto">
          <a:xfrm>
            <a:off x="3290421" y="4324907"/>
            <a:ext cx="5611158" cy="2075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6608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3D3FE-917B-62BE-3958-8119EB5DA4B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1D60C182-1B42-0CDF-BDC9-5B3484629B59}"/>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29680474-7805-3711-B399-6869271240F9}"/>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53</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51DF9CF3-2980-5255-D1D7-F4F8CB5552DB}"/>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TextBox 5">
            <a:extLst>
              <a:ext uri="{FF2B5EF4-FFF2-40B4-BE49-F238E27FC236}">
                <a16:creationId xmlns:a16="http://schemas.microsoft.com/office/drawing/2014/main" id="{1974852D-BF6C-F6B4-E4EA-E51D995CD21D}"/>
              </a:ext>
            </a:extLst>
          </p:cNvPr>
          <p:cNvSpPr txBox="1"/>
          <p:nvPr/>
        </p:nvSpPr>
        <p:spPr>
          <a:xfrm>
            <a:off x="831850" y="1584499"/>
            <a:ext cx="6921610" cy="369332"/>
          </a:xfrm>
          <a:prstGeom prst="rect">
            <a:avLst/>
          </a:prstGeom>
          <a:noFill/>
          <a:ln>
            <a:noFill/>
          </a:ln>
        </p:spPr>
        <p:txBody>
          <a:bodyPr wrap="square">
            <a:spAutoFit/>
          </a:bodyPr>
          <a:lstStyle/>
          <a:p>
            <a:r>
              <a:rPr lang="en-US" dirty="0"/>
              <a:t>Logical Error Detection</a:t>
            </a:r>
          </a:p>
        </p:txBody>
      </p:sp>
      <p:sp>
        <p:nvSpPr>
          <p:cNvPr id="8" name="Text Placeholder 2">
            <a:extLst>
              <a:ext uri="{FF2B5EF4-FFF2-40B4-BE49-F238E27FC236}">
                <a16:creationId xmlns:a16="http://schemas.microsoft.com/office/drawing/2014/main" id="{061D3317-5A62-96BD-EB33-0CC35BB876B3}"/>
              </a:ext>
            </a:extLst>
          </p:cNvPr>
          <p:cNvSpPr txBox="1">
            <a:spLocks/>
          </p:cNvSpPr>
          <p:nvPr/>
        </p:nvSpPr>
        <p:spPr>
          <a:xfrm>
            <a:off x="1153584" y="2327066"/>
            <a:ext cx="10960101" cy="2957513"/>
          </a:xfrm>
          <a:prstGeom prst="rect">
            <a:avLst/>
          </a:prstGeom>
        </p:spPr>
        <p:txBody>
          <a:bodyPr/>
          <a:lstStyle>
            <a:lvl1pPr marL="346075" indent="-346075" algn="l" defTabSz="457200" rtl="0" eaLnBrk="1" fontAlgn="base" hangingPunct="1">
              <a:spcBef>
                <a:spcPts val="1800"/>
              </a:spcBef>
              <a:spcAft>
                <a:spcPct val="0"/>
              </a:spcAft>
              <a:buSzPct val="135000"/>
              <a:buBlip>
                <a:blip r:embed="rId2"/>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Five Mechanisms to detect an error</a:t>
            </a:r>
          </a:p>
          <a:p>
            <a:pPr marL="342900" lvl="1" indent="0">
              <a:buNone/>
            </a:pPr>
            <a:r>
              <a:rPr lang="en-US" sz="1800" dirty="0"/>
              <a:t>Cyclic Redundancy Check (CRC) </a:t>
            </a:r>
            <a:r>
              <a:rPr lang="en-US" sz="1800" dirty="0">
                <a:solidFill>
                  <a:schemeClr val="accent5"/>
                </a:solidFill>
              </a:rPr>
              <a:t>(Performed by the Receiver)</a:t>
            </a:r>
          </a:p>
          <a:p>
            <a:pPr lvl="2"/>
            <a:r>
              <a:rPr lang="en-US" b="0" i="0" dirty="0">
                <a:solidFill>
                  <a:srgbClr val="495057"/>
                </a:solidFill>
                <a:effectLst/>
                <a:latin typeface="MarkWeb"/>
              </a:rPr>
              <a:t>In the cyclic redundancy check (CRC) the polynomial R(x) associated with the arriving data or remote frame should equal a multiple of the generator polynomial G(x) specified by ISO 11898-1. If this is not the case (CRC error), then the data or remote frame was corrupted during its transmission.</a:t>
            </a:r>
            <a:endParaRPr lang="en-US" dirty="0">
              <a:solidFill>
                <a:schemeClr val="accent5"/>
              </a:solidFill>
            </a:endParaRPr>
          </a:p>
        </p:txBody>
      </p:sp>
      <p:pic>
        <p:nvPicPr>
          <p:cNvPr id="5" name="Picture 2">
            <a:extLst>
              <a:ext uri="{FF2B5EF4-FFF2-40B4-BE49-F238E27FC236}">
                <a16:creationId xmlns:a16="http://schemas.microsoft.com/office/drawing/2014/main" id="{DEA91DE9-E464-917F-6159-5046286FD1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8" t="7077" r="1259" b="8157"/>
          <a:stretch/>
        </p:blipFill>
        <p:spPr bwMode="auto">
          <a:xfrm>
            <a:off x="3467819" y="4136892"/>
            <a:ext cx="5755693" cy="208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156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28F10-C4DC-0537-86EE-F97CD680B2C1}"/>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7E21FA2C-6C61-95B8-DE62-437287CFE0CC}"/>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8DC20980-B0DC-0BFB-2521-E5DD5282E79E}"/>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54</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FB5A26AE-128B-3832-4085-C1917C81F63B}"/>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TextBox 5">
            <a:extLst>
              <a:ext uri="{FF2B5EF4-FFF2-40B4-BE49-F238E27FC236}">
                <a16:creationId xmlns:a16="http://schemas.microsoft.com/office/drawing/2014/main" id="{6226CB86-3916-955E-E4E7-6DF60E930286}"/>
              </a:ext>
            </a:extLst>
          </p:cNvPr>
          <p:cNvSpPr txBox="1"/>
          <p:nvPr/>
        </p:nvSpPr>
        <p:spPr>
          <a:xfrm>
            <a:off x="831850" y="1584499"/>
            <a:ext cx="6921610" cy="369332"/>
          </a:xfrm>
          <a:prstGeom prst="rect">
            <a:avLst/>
          </a:prstGeom>
          <a:noFill/>
          <a:ln>
            <a:noFill/>
          </a:ln>
        </p:spPr>
        <p:txBody>
          <a:bodyPr wrap="square">
            <a:spAutoFit/>
          </a:bodyPr>
          <a:lstStyle/>
          <a:p>
            <a:r>
              <a:rPr lang="en-US" dirty="0"/>
              <a:t>Logical Error Detection</a:t>
            </a:r>
          </a:p>
        </p:txBody>
      </p:sp>
      <p:sp>
        <p:nvSpPr>
          <p:cNvPr id="8" name="Text Placeholder 2">
            <a:extLst>
              <a:ext uri="{FF2B5EF4-FFF2-40B4-BE49-F238E27FC236}">
                <a16:creationId xmlns:a16="http://schemas.microsoft.com/office/drawing/2014/main" id="{EE3A7FF4-BCD0-5337-C161-065AD75E5791}"/>
              </a:ext>
            </a:extLst>
          </p:cNvPr>
          <p:cNvSpPr txBox="1">
            <a:spLocks/>
          </p:cNvSpPr>
          <p:nvPr/>
        </p:nvSpPr>
        <p:spPr>
          <a:xfrm>
            <a:off x="1153584" y="2327066"/>
            <a:ext cx="10960101" cy="2957513"/>
          </a:xfrm>
          <a:prstGeom prst="rect">
            <a:avLst/>
          </a:prstGeom>
        </p:spPr>
        <p:txBody>
          <a:bodyPr/>
          <a:lstStyle>
            <a:lvl1pPr marL="346075" indent="-346075" algn="l" defTabSz="457200" rtl="0" eaLnBrk="1" fontAlgn="base" hangingPunct="1">
              <a:spcBef>
                <a:spcPts val="1800"/>
              </a:spcBef>
              <a:spcAft>
                <a:spcPct val="0"/>
              </a:spcAft>
              <a:buSzPct val="135000"/>
              <a:buBlip>
                <a:blip r:embed="rId2"/>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Five Mechanisms to detect an error</a:t>
            </a:r>
          </a:p>
          <a:p>
            <a:pPr marL="342900" lvl="1" indent="0">
              <a:buNone/>
            </a:pPr>
            <a:r>
              <a:rPr lang="en-US" sz="1800" dirty="0"/>
              <a:t>ACK Check </a:t>
            </a:r>
            <a:r>
              <a:rPr lang="en-US" sz="1800" dirty="0">
                <a:solidFill>
                  <a:srgbClr val="C00000"/>
                </a:solidFill>
              </a:rPr>
              <a:t>(Performed by the Sender)</a:t>
            </a:r>
          </a:p>
          <a:p>
            <a:pPr lvl="2"/>
            <a:r>
              <a:rPr lang="en-US" b="0" i="0" dirty="0">
                <a:solidFill>
                  <a:srgbClr val="495057"/>
                </a:solidFill>
                <a:effectLst/>
                <a:latin typeface="MarkWeb"/>
              </a:rPr>
              <a:t>The acknowledgement mechanism defined in the CAN protocol specifies that all receivers must acknowledge every arriving CAN message right after the cyclic redundancy check. A single positive acknowledgement is sufficient to signal to the sender that at least one receiver received the CAN message it transmitted correctly. If not a single positive acknowledgement arrives at the sender, then an acknowledgement error has occurred (ACK error).</a:t>
            </a:r>
            <a:endParaRPr lang="en-US" dirty="0">
              <a:solidFill>
                <a:srgbClr val="C00000"/>
              </a:solidFill>
            </a:endParaRPr>
          </a:p>
        </p:txBody>
      </p:sp>
      <p:pic>
        <p:nvPicPr>
          <p:cNvPr id="4" name="Picture 2">
            <a:extLst>
              <a:ext uri="{FF2B5EF4-FFF2-40B4-BE49-F238E27FC236}">
                <a16:creationId xmlns:a16="http://schemas.microsoft.com/office/drawing/2014/main" id="{FE46EBF3-D16C-70ED-BA32-BCFE0F457A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9" t="4670" r="838" b="6616"/>
          <a:stretch/>
        </p:blipFill>
        <p:spPr bwMode="auto">
          <a:xfrm>
            <a:off x="4143421" y="4528805"/>
            <a:ext cx="5596926" cy="1827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961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D94B2-340D-ABD3-7268-D43D6CBC2117}"/>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0998858D-A189-94A7-8CCD-9C774240B85D}"/>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ECEF709E-3D5E-8F98-6F87-FD50D61D9329}"/>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55</a:t>
            </a:fld>
            <a:endParaRPr lang="en-US" dirty="0">
              <a:solidFill>
                <a:prstClr val="black">
                  <a:tint val="75000"/>
                </a:prstClr>
              </a:solidFill>
            </a:endParaRPr>
          </a:p>
        </p:txBody>
      </p:sp>
      <p:sp>
        <p:nvSpPr>
          <p:cNvPr id="5" name="Text Placeholder 2">
            <a:extLst>
              <a:ext uri="{FF2B5EF4-FFF2-40B4-BE49-F238E27FC236}">
                <a16:creationId xmlns:a16="http://schemas.microsoft.com/office/drawing/2014/main" id="{6F43497E-6166-AE98-1596-26DCFF70B2BD}"/>
              </a:ext>
            </a:extLst>
          </p:cNvPr>
          <p:cNvSpPr txBox="1">
            <a:spLocks/>
          </p:cNvSpPr>
          <p:nvPr/>
        </p:nvSpPr>
        <p:spPr>
          <a:xfrm>
            <a:off x="2152650" y="3269580"/>
            <a:ext cx="7886700" cy="2957513"/>
          </a:xfrm>
          <a:prstGeom prst="rect">
            <a:avLst/>
          </a:prstGeom>
        </p:spPr>
        <p:txBody>
          <a:bodyPr/>
          <a:lstStyle>
            <a:lvl1pPr marL="346075" indent="-346075" algn="l" defTabSz="457200" rtl="0" eaLnBrk="1" fontAlgn="base" hangingPunct="1">
              <a:spcBef>
                <a:spcPts val="1800"/>
              </a:spcBef>
              <a:spcAft>
                <a:spcPct val="0"/>
              </a:spcAft>
              <a:buSzPct val="135000"/>
              <a:buBlip>
                <a:blip r:embed="rId2"/>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Tx/>
              <a:buNone/>
            </a:pPr>
            <a:r>
              <a:rPr lang="en-US" dirty="0"/>
              <a:t>Thank you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852487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CA8B9-E8B6-8E3B-2FE3-5D267F4FB2F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83380FA6-37E3-8B70-A154-B661E25841E8}"/>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2F4F9947-D89B-13E6-0BFE-E2F69B6F1762}"/>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6</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C655C1D2-ED32-231B-1719-3DE11D8DC6EF}"/>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Content Placeholder 5">
            <a:extLst>
              <a:ext uri="{FF2B5EF4-FFF2-40B4-BE49-F238E27FC236}">
                <a16:creationId xmlns:a16="http://schemas.microsoft.com/office/drawing/2014/main" id="{B6936699-9DF8-1D25-0AD2-57AE114F4D9D}"/>
              </a:ext>
            </a:extLst>
          </p:cNvPr>
          <p:cNvSpPr>
            <a:spLocks noGrp="1"/>
          </p:cNvSpPr>
          <p:nvPr>
            <p:ph sz="quarter" idx="14"/>
          </p:nvPr>
        </p:nvSpPr>
        <p:spPr/>
        <p:txBody>
          <a:bodyPr/>
          <a:lstStyle/>
          <a:p>
            <a:r>
              <a:rPr lang="en-US" sz="1400" b="1" dirty="0"/>
              <a:t>Development of the CAN bus started in 1983.</a:t>
            </a:r>
          </a:p>
          <a:p>
            <a:r>
              <a:rPr lang="en-US" sz="1400" b="1" dirty="0"/>
              <a:t>The protocol was officially released in 1986.</a:t>
            </a:r>
          </a:p>
          <a:p>
            <a:r>
              <a:rPr lang="en-US" sz="1400" b="1" dirty="0"/>
              <a:t>The first CAN controller chips were introduced by </a:t>
            </a:r>
            <a:r>
              <a:rPr lang="en-US" sz="1400" b="1" u="sng" dirty="0"/>
              <a:t>Intel</a:t>
            </a:r>
            <a:r>
              <a:rPr lang="en-US" sz="1400" b="1" dirty="0"/>
              <a:t> in 1987.</a:t>
            </a:r>
          </a:p>
          <a:p>
            <a:r>
              <a:rPr lang="en-US" sz="1400" b="1" dirty="0"/>
              <a:t>Bosch Released CAN2.0 Protocol Standard in 1991.</a:t>
            </a:r>
          </a:p>
          <a:p>
            <a:pPr marL="0" indent="0">
              <a:buNone/>
            </a:pPr>
            <a:endParaRPr lang="en-US" sz="1400" b="1" dirty="0"/>
          </a:p>
          <a:p>
            <a:r>
              <a:rPr lang="en-US" sz="1400" b="1" dirty="0"/>
              <a:t>In 1993, the International Organization for Standardization (ISO) released CAN standard ISO 11898</a:t>
            </a:r>
          </a:p>
          <a:p>
            <a:pPr marL="685800" lvl="1" indent="-342900">
              <a:buFont typeface="+mj-lt"/>
              <a:buAutoNum type="arabicPeriod"/>
            </a:pPr>
            <a:r>
              <a:rPr lang="en-US" sz="1400" b="1" dirty="0"/>
              <a:t>ISO 11898-1 : </a:t>
            </a:r>
            <a:r>
              <a:rPr lang="en-US" sz="1400" dirty="0"/>
              <a:t>Covers the </a:t>
            </a:r>
            <a:r>
              <a:rPr lang="en-US" sz="1400" b="1" u="sng" dirty="0"/>
              <a:t>Data link layer</a:t>
            </a:r>
          </a:p>
          <a:p>
            <a:pPr marL="685800" lvl="1" indent="-342900">
              <a:buFont typeface="+mj-lt"/>
              <a:buAutoNum type="arabicPeriod"/>
            </a:pPr>
            <a:r>
              <a:rPr lang="en-US" sz="1400" b="1" dirty="0"/>
              <a:t>ISO 11898-2 : </a:t>
            </a:r>
            <a:r>
              <a:rPr lang="en-US" sz="1400" dirty="0"/>
              <a:t>Covers the </a:t>
            </a:r>
            <a:r>
              <a:rPr lang="en-US" sz="1400" b="1" u="sng" dirty="0"/>
              <a:t>CAN physical layer for high-speed CAN </a:t>
            </a:r>
            <a:r>
              <a:rPr lang="en-US" sz="1400" dirty="0"/>
              <a:t>	( 1 Mb/s </a:t>
            </a:r>
            <a:r>
              <a:rPr lang="en-US" sz="1400" dirty="0">
                <a:sym typeface="Wingdings" panose="05000000000000000000" pitchFamily="2" charset="2"/>
              </a:rPr>
              <a:t> 5 Mb/s )</a:t>
            </a:r>
            <a:endParaRPr lang="en-US" sz="1400" b="1" u="sng" dirty="0"/>
          </a:p>
          <a:p>
            <a:pPr marL="685800" lvl="1" indent="-342900">
              <a:buFont typeface="+mj-lt"/>
              <a:buAutoNum type="arabicPeriod"/>
            </a:pPr>
            <a:r>
              <a:rPr lang="en-US" sz="1400" b="1" dirty="0"/>
              <a:t>ISO 11898-3 : </a:t>
            </a:r>
            <a:r>
              <a:rPr lang="en-US" sz="1400" dirty="0"/>
              <a:t>Covers the </a:t>
            </a:r>
            <a:r>
              <a:rPr lang="en-US" sz="1400" b="1" u="sng" dirty="0"/>
              <a:t>CAN physical layer for high-speed CAN</a:t>
            </a:r>
            <a:r>
              <a:rPr lang="en-US" sz="1400" dirty="0"/>
              <a:t> 	( 125 </a:t>
            </a:r>
            <a:r>
              <a:rPr lang="en-US" sz="1400" dirty="0" err="1"/>
              <a:t>Kb</a:t>
            </a:r>
            <a:r>
              <a:rPr lang="en-US" sz="1400" dirty="0"/>
              <a:t>/s </a:t>
            </a:r>
            <a:r>
              <a:rPr lang="en-US" sz="1400" dirty="0">
                <a:sym typeface="Wingdings" panose="05000000000000000000" pitchFamily="2" charset="2"/>
              </a:rPr>
              <a:t>)</a:t>
            </a:r>
          </a:p>
          <a:p>
            <a:pPr marL="685800" lvl="1" indent="-342900">
              <a:buFont typeface="+mj-lt"/>
              <a:buAutoNum type="arabicPeriod"/>
            </a:pPr>
            <a:endParaRPr lang="en-US" sz="1400" b="1" dirty="0">
              <a:sym typeface="Wingdings" panose="05000000000000000000" pitchFamily="2" charset="2"/>
            </a:endParaRPr>
          </a:p>
          <a:p>
            <a:r>
              <a:rPr lang="en-US" sz="1400" b="1" dirty="0"/>
              <a:t>Bosch released CAN Flexible Data-Rate (CAN FD) 1.0 in 2012.</a:t>
            </a:r>
            <a:endParaRPr lang="en-US" sz="1400" b="1" dirty="0">
              <a:sym typeface="Wingdings" panose="05000000000000000000" pitchFamily="2" charset="2"/>
            </a:endParaRPr>
          </a:p>
        </p:txBody>
      </p:sp>
      <p:pic>
        <p:nvPicPr>
          <p:cNvPr id="4" name="Picture 2">
            <a:extLst>
              <a:ext uri="{FF2B5EF4-FFF2-40B4-BE49-F238E27FC236}">
                <a16:creationId xmlns:a16="http://schemas.microsoft.com/office/drawing/2014/main" id="{46BAA823-E3B6-1A44-63E1-04B68D3F85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1634" y="1714675"/>
            <a:ext cx="3501225" cy="205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394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1141D-EFAE-5CAF-B243-FF11A68E0C87}"/>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9431FEF0-FF99-989E-8AC7-D03F14FB329B}"/>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ECE1009E-3963-7EE1-83BE-0E90A5BAC256}"/>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7</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C0EAE0CA-C4EF-64C4-CAB2-553D2768A1D6}"/>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Content Placeholder 5">
            <a:extLst>
              <a:ext uri="{FF2B5EF4-FFF2-40B4-BE49-F238E27FC236}">
                <a16:creationId xmlns:a16="http://schemas.microsoft.com/office/drawing/2014/main" id="{121C6130-D778-690D-A1CB-5A2735183ABC}"/>
              </a:ext>
            </a:extLst>
          </p:cNvPr>
          <p:cNvSpPr>
            <a:spLocks noGrp="1"/>
          </p:cNvSpPr>
          <p:nvPr>
            <p:ph sz="quarter" idx="14"/>
          </p:nvPr>
        </p:nvSpPr>
        <p:spPr/>
        <p:txBody>
          <a:bodyPr/>
          <a:lstStyle/>
          <a:p>
            <a:r>
              <a:rPr lang="en-US" sz="1400" b="1" dirty="0">
                <a:sym typeface="Wingdings" panose="05000000000000000000" pitchFamily="2" charset="2"/>
              </a:rPr>
              <a:t>Serial Protocol.</a:t>
            </a:r>
          </a:p>
          <a:p>
            <a:r>
              <a:rPr lang="en-US" sz="1400" b="1" dirty="0">
                <a:sym typeface="Wingdings" panose="05000000000000000000" pitchFamily="2" charset="2"/>
              </a:rPr>
              <a:t>Asynchronous Protocol.</a:t>
            </a:r>
          </a:p>
          <a:p>
            <a:r>
              <a:rPr lang="en-US" sz="1400" b="1" dirty="0">
                <a:sym typeface="Wingdings" panose="05000000000000000000" pitchFamily="2" charset="2"/>
              </a:rPr>
              <a:t>Multi-Master Protocol.</a:t>
            </a:r>
          </a:p>
          <a:p>
            <a:r>
              <a:rPr lang="en-US" sz="1400" b="1" dirty="0">
                <a:sym typeface="Wingdings" panose="05000000000000000000" pitchFamily="2" charset="2"/>
              </a:rPr>
              <a:t>Broadcasting Protocol.</a:t>
            </a:r>
          </a:p>
          <a:p>
            <a:r>
              <a:rPr lang="en-US" sz="1400" b="1" dirty="0">
                <a:sym typeface="Wingdings" panose="05000000000000000000" pitchFamily="2" charset="2"/>
              </a:rPr>
              <a:t>Flexibility (Easy Connection Adding/Removal.)</a:t>
            </a:r>
          </a:p>
          <a:p>
            <a:r>
              <a:rPr lang="en-US" sz="1400" b="1" dirty="0">
                <a:sym typeface="Wingdings" panose="05000000000000000000" pitchFamily="2" charset="2"/>
              </a:rPr>
              <a:t>Built-in Error Detection and Error Handling Mechanisms.</a:t>
            </a:r>
          </a:p>
          <a:p>
            <a:r>
              <a:rPr lang="en-US" sz="1400" b="1" dirty="0">
                <a:sym typeface="Wingdings" panose="05000000000000000000" pitchFamily="2" charset="2"/>
              </a:rPr>
              <a:t>Message-Based Protocol</a:t>
            </a:r>
          </a:p>
          <a:p>
            <a:pPr marL="685800" lvl="1" indent="-342900">
              <a:buFont typeface="+mj-lt"/>
              <a:buAutoNum type="arabicPeriod"/>
            </a:pPr>
            <a:r>
              <a:rPr lang="en-US" sz="1400" b="1" dirty="0">
                <a:sym typeface="Wingdings" panose="05000000000000000000" pitchFamily="2" charset="2"/>
              </a:rPr>
              <a:t>Periodical Messages ( 50ms – 1s)</a:t>
            </a:r>
          </a:p>
          <a:p>
            <a:pPr marL="685800" lvl="1" indent="-342900">
              <a:buFont typeface="+mj-lt"/>
              <a:buAutoNum type="arabicPeriod"/>
            </a:pPr>
            <a:r>
              <a:rPr lang="en-US" sz="1400" b="1" dirty="0">
                <a:sym typeface="Wingdings" panose="05000000000000000000" pitchFamily="2" charset="2"/>
              </a:rPr>
              <a:t>Message-Triggering (Event Based).</a:t>
            </a:r>
          </a:p>
        </p:txBody>
      </p:sp>
      <p:pic>
        <p:nvPicPr>
          <p:cNvPr id="4" name="Picture 2">
            <a:extLst>
              <a:ext uri="{FF2B5EF4-FFF2-40B4-BE49-F238E27FC236}">
                <a16:creationId xmlns:a16="http://schemas.microsoft.com/office/drawing/2014/main" id="{0E0A4AEF-3DCE-179C-1498-D55770A394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1634" y="1714675"/>
            <a:ext cx="3501225" cy="205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947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2509-FEB4-3DEB-6167-5CBBFB753C8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AE21EBB6-3F3E-0329-E290-C5EB46DD38AA}"/>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2E0E3743-3C14-54DF-3B8F-2E0E8F4BC327}"/>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8</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19E815B2-57DE-CD39-11F4-564A89868CD3}"/>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Content Placeholder 5">
            <a:extLst>
              <a:ext uri="{FF2B5EF4-FFF2-40B4-BE49-F238E27FC236}">
                <a16:creationId xmlns:a16="http://schemas.microsoft.com/office/drawing/2014/main" id="{3E44FD58-9FBE-9BEF-A75D-6EBC48892A1A}"/>
              </a:ext>
            </a:extLst>
          </p:cNvPr>
          <p:cNvSpPr>
            <a:spLocks noGrp="1"/>
          </p:cNvSpPr>
          <p:nvPr>
            <p:ph sz="quarter" idx="14"/>
          </p:nvPr>
        </p:nvSpPr>
        <p:spPr/>
        <p:txBody>
          <a:bodyPr/>
          <a:lstStyle/>
          <a:p>
            <a:r>
              <a:rPr lang="en-US" sz="1400" b="1" dirty="0">
                <a:sym typeface="Wingdings" panose="05000000000000000000" pitchFamily="2" charset="2"/>
              </a:rPr>
              <a:t>Data speed starts from 20Kb/s to 1Mb/s at High Speed CAN.</a:t>
            </a:r>
          </a:p>
          <a:p>
            <a:r>
              <a:rPr lang="en-US" sz="1400" b="1" dirty="0">
                <a:sym typeface="Wingdings" panose="05000000000000000000" pitchFamily="2" charset="2"/>
              </a:rPr>
              <a:t>CAN FD can provide a 5Mb/s speed.</a:t>
            </a:r>
          </a:p>
          <a:p>
            <a:r>
              <a:rPr lang="en-US" sz="1400" b="1" dirty="0">
                <a:sym typeface="Wingdings" panose="05000000000000000000" pitchFamily="2" charset="2"/>
              </a:rPr>
              <a:t>Low Cost compared to Ethernet.</a:t>
            </a:r>
          </a:p>
          <a:p>
            <a:r>
              <a:rPr lang="en-US" sz="1400" b="1" dirty="0">
                <a:sym typeface="Wingdings" panose="05000000000000000000" pitchFamily="2" charset="2"/>
              </a:rPr>
              <a:t>Large Number Of nodes can be added.</a:t>
            </a:r>
          </a:p>
          <a:p>
            <a:r>
              <a:rPr lang="en-US" sz="1400" b="1" dirty="0">
                <a:sym typeface="Wingdings" panose="05000000000000000000" pitchFamily="2" charset="2"/>
              </a:rPr>
              <a:t>Twisted Pair lines for Data (CANH &amp; CANL).</a:t>
            </a:r>
          </a:p>
          <a:p>
            <a:r>
              <a:rPr lang="en-US" sz="1400" b="1" dirty="0">
                <a:sym typeface="Wingdings" panose="05000000000000000000" pitchFamily="2" charset="2"/>
              </a:rPr>
              <a:t>Most commonly protocol used in Automotive Applications.</a:t>
            </a:r>
          </a:p>
          <a:p>
            <a:r>
              <a:rPr lang="en-US" sz="1400" b="1" dirty="0">
                <a:sym typeface="Wingdings" panose="05000000000000000000" pitchFamily="2" charset="2"/>
              </a:rPr>
              <a:t>Open-Source Availability .</a:t>
            </a:r>
          </a:p>
        </p:txBody>
      </p:sp>
      <p:pic>
        <p:nvPicPr>
          <p:cNvPr id="5" name="Picture 4">
            <a:extLst>
              <a:ext uri="{FF2B5EF4-FFF2-40B4-BE49-F238E27FC236}">
                <a16:creationId xmlns:a16="http://schemas.microsoft.com/office/drawing/2014/main" id="{12D1987D-2F68-4632-DC4D-69413D709E02}"/>
              </a:ext>
            </a:extLst>
          </p:cNvPr>
          <p:cNvPicPr>
            <a:picLocks noChangeAspect="1"/>
          </p:cNvPicPr>
          <p:nvPr/>
        </p:nvPicPr>
        <p:blipFill>
          <a:blip r:embed="rId2"/>
          <a:stretch>
            <a:fillRect/>
          </a:stretch>
        </p:blipFill>
        <p:spPr>
          <a:xfrm>
            <a:off x="7527234" y="1645920"/>
            <a:ext cx="4289036" cy="2373267"/>
          </a:xfrm>
          <a:prstGeom prst="rect">
            <a:avLst/>
          </a:prstGeom>
        </p:spPr>
      </p:pic>
      <p:pic>
        <p:nvPicPr>
          <p:cNvPr id="7" name="Picture 6">
            <a:extLst>
              <a:ext uri="{FF2B5EF4-FFF2-40B4-BE49-F238E27FC236}">
                <a16:creationId xmlns:a16="http://schemas.microsoft.com/office/drawing/2014/main" id="{3CA5D1A3-F18D-5219-F03A-C828C2EAA37F}"/>
              </a:ext>
            </a:extLst>
          </p:cNvPr>
          <p:cNvPicPr>
            <a:picLocks noChangeAspect="1"/>
          </p:cNvPicPr>
          <p:nvPr/>
        </p:nvPicPr>
        <p:blipFill>
          <a:blip r:embed="rId3"/>
          <a:stretch>
            <a:fillRect/>
          </a:stretch>
        </p:blipFill>
        <p:spPr>
          <a:xfrm>
            <a:off x="7752779" y="3963384"/>
            <a:ext cx="4154992" cy="2053055"/>
          </a:xfrm>
          <a:prstGeom prst="rect">
            <a:avLst/>
          </a:prstGeom>
        </p:spPr>
      </p:pic>
    </p:spTree>
    <p:extLst>
      <p:ext uri="{BB962C8B-B14F-4D97-AF65-F5344CB8AC3E}">
        <p14:creationId xmlns:p14="http://schemas.microsoft.com/office/powerpoint/2010/main" val="663078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A57A9-280E-F01B-ABF7-1ED198ACBA2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9DCD842E-D870-8582-4C0E-A6E1CE888F63}"/>
              </a:ext>
            </a:extLst>
          </p:cNvPr>
          <p:cNvSpPr>
            <a:spLocks noGrp="1"/>
          </p:cNvSpPr>
          <p:nvPr>
            <p:ph type="dt" sz="quarter" idx="16"/>
          </p:nvPr>
        </p:nvSpPr>
        <p:spPr/>
        <p:txBody>
          <a:bodyPr/>
          <a:lstStyle/>
          <a:p>
            <a:pPr>
              <a:defRPr/>
            </a:pPr>
            <a:fld id="{E50B30B4-8BA1-E748-9630-47607DB342DA}" type="datetime1">
              <a:rPr lang="en-US">
                <a:solidFill>
                  <a:prstClr val="black">
                    <a:tint val="75000"/>
                  </a:prstClr>
                </a:solidFill>
              </a:rPr>
              <a:pPr>
                <a:defRPr/>
              </a:pPr>
              <a:t>5/18/2024</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3255AB82-288C-726B-F1BF-EAD2F2B10217}"/>
              </a:ext>
            </a:extLst>
          </p:cNvPr>
          <p:cNvSpPr>
            <a:spLocks noGrp="1"/>
          </p:cNvSpPr>
          <p:nvPr>
            <p:ph type="sldNum" sz="quarter" idx="15"/>
          </p:nvPr>
        </p:nvSpPr>
        <p:spPr/>
        <p:txBody>
          <a:bodyPr/>
          <a:lstStyle/>
          <a:p>
            <a:pPr>
              <a:defRPr/>
            </a:pPr>
            <a:fld id="{D788A271-CA8C-6248-994B-30B5CA32ECA7}" type="slidenum">
              <a:rPr lang="en-US">
                <a:solidFill>
                  <a:prstClr val="black">
                    <a:tint val="75000"/>
                  </a:prstClr>
                </a:solidFill>
              </a:rPr>
              <a:pPr>
                <a:defRPr/>
              </a:pPr>
              <a:t>9</a:t>
            </a:fld>
            <a:endParaRPr lang="en-US" dirty="0">
              <a:solidFill>
                <a:prstClr val="black">
                  <a:tint val="75000"/>
                </a:prstClr>
              </a:solidFill>
            </a:endParaRPr>
          </a:p>
        </p:txBody>
      </p:sp>
      <p:sp>
        <p:nvSpPr>
          <p:cNvPr id="11267" name="Title 3">
            <a:extLst>
              <a:ext uri="{FF2B5EF4-FFF2-40B4-BE49-F238E27FC236}">
                <a16:creationId xmlns:a16="http://schemas.microsoft.com/office/drawing/2014/main" id="{A088BBCD-44C0-9772-B424-88B291A7564F}"/>
              </a:ext>
            </a:extLst>
          </p:cNvPr>
          <p:cNvSpPr>
            <a:spLocks noGrp="1"/>
          </p:cNvSpPr>
          <p:nvPr>
            <p:ph type="title"/>
          </p:nvPr>
        </p:nvSpPr>
        <p:spPr/>
        <p:txBody>
          <a:bodyPr/>
          <a:lstStyle/>
          <a:p>
            <a:r>
              <a:rPr lang="en-US" dirty="0"/>
              <a:t>Controller Area Network (CAN bus)</a:t>
            </a:r>
            <a:endParaRPr lang="en-US" dirty="0">
              <a:latin typeface="Verdana" charset="0"/>
            </a:endParaRPr>
          </a:p>
        </p:txBody>
      </p:sp>
      <p:sp>
        <p:nvSpPr>
          <p:cNvPr id="6" name="Content Placeholder 5">
            <a:extLst>
              <a:ext uri="{FF2B5EF4-FFF2-40B4-BE49-F238E27FC236}">
                <a16:creationId xmlns:a16="http://schemas.microsoft.com/office/drawing/2014/main" id="{CD9F55F0-9A48-208A-2BD2-3B3F1600D781}"/>
              </a:ext>
            </a:extLst>
          </p:cNvPr>
          <p:cNvSpPr>
            <a:spLocks noGrp="1"/>
          </p:cNvSpPr>
          <p:nvPr>
            <p:ph sz="quarter" idx="14"/>
          </p:nvPr>
        </p:nvSpPr>
        <p:spPr/>
        <p:txBody>
          <a:bodyPr/>
          <a:lstStyle/>
          <a:p>
            <a:r>
              <a:rPr lang="en-US" sz="1400" b="1" dirty="0">
                <a:sym typeface="Wingdings" panose="05000000000000000000" pitchFamily="2" charset="2"/>
              </a:rPr>
              <a:t>CAN Controller Provides you TXD &amp; RXD as normal Comm protocols we use a CAN Transceiver to get CANH &amp; CANL to get a differential pair</a:t>
            </a:r>
          </a:p>
        </p:txBody>
      </p:sp>
      <p:pic>
        <p:nvPicPr>
          <p:cNvPr id="4" name="Picture 3">
            <a:extLst>
              <a:ext uri="{FF2B5EF4-FFF2-40B4-BE49-F238E27FC236}">
                <a16:creationId xmlns:a16="http://schemas.microsoft.com/office/drawing/2014/main" id="{D65CBF99-0EBF-FF0E-537A-6BF8968742B0}"/>
              </a:ext>
            </a:extLst>
          </p:cNvPr>
          <p:cNvPicPr>
            <a:picLocks noChangeAspect="1"/>
          </p:cNvPicPr>
          <p:nvPr/>
        </p:nvPicPr>
        <p:blipFill>
          <a:blip r:embed="rId2"/>
          <a:stretch>
            <a:fillRect/>
          </a:stretch>
        </p:blipFill>
        <p:spPr>
          <a:xfrm>
            <a:off x="2365678" y="2757323"/>
            <a:ext cx="7460643" cy="3015747"/>
          </a:xfrm>
          <a:prstGeom prst="rect">
            <a:avLst/>
          </a:prstGeom>
        </p:spPr>
      </p:pic>
    </p:spTree>
    <p:extLst>
      <p:ext uri="{BB962C8B-B14F-4D97-AF65-F5344CB8AC3E}">
        <p14:creationId xmlns:p14="http://schemas.microsoft.com/office/powerpoint/2010/main" val="1433010388"/>
      </p:ext>
    </p:extLst>
  </p:cSld>
  <p:clrMapOvr>
    <a:masterClrMapping/>
  </p:clrMapOvr>
</p:sld>
</file>

<file path=ppt/theme/theme1.xml><?xml version="1.0" encoding="utf-8"?>
<a:theme xmlns:a="http://schemas.openxmlformats.org/drawingml/2006/main" name="ieee_presentation_template">
  <a:themeElements>
    <a:clrScheme name="IEEE Corporate">
      <a:dk1>
        <a:sysClr val="windowText" lastClr="000000"/>
      </a:dk1>
      <a:lt1>
        <a:sysClr val="window" lastClr="FFFFFF"/>
      </a:lt1>
      <a:dk2>
        <a:srgbClr val="00678F"/>
      </a:dk2>
      <a:lt2>
        <a:srgbClr val="EEECE1"/>
      </a:lt2>
      <a:accent1>
        <a:srgbClr val="0066A1"/>
      </a:accent1>
      <a:accent2>
        <a:srgbClr val="E37222"/>
      </a:accent2>
      <a:accent3>
        <a:srgbClr val="71953D"/>
      </a:accent3>
      <a:accent4>
        <a:srgbClr val="6B1F7C"/>
      </a:accent4>
      <a:accent5>
        <a:srgbClr val="009FDB"/>
      </a:accent5>
      <a:accent6>
        <a:srgbClr val="810031"/>
      </a:accent6>
      <a:hlink>
        <a:srgbClr val="0066A1"/>
      </a:hlink>
      <a:folHlink>
        <a:srgbClr val="541868"/>
      </a:folHlink>
    </a:clrScheme>
    <a:fontScheme name="Office">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ln>
          <a:noFill/>
        </a:ln>
      </a:spPr>
      <a:bodyPr/>
      <a:lstStyle>
        <a:defPPr>
          <a:defRPr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4038</TotalTime>
  <Words>2113</Words>
  <Application>Microsoft Office PowerPoint</Application>
  <PresentationFormat>Widescreen</PresentationFormat>
  <Paragraphs>353</Paragraphs>
  <Slides>55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ＭＳ Ｐゴシック</vt:lpstr>
      <vt:lpstr>Arial</vt:lpstr>
      <vt:lpstr>Cambria Math</vt:lpstr>
      <vt:lpstr>Lucida Grande</vt:lpstr>
      <vt:lpstr>MarkWeb</vt:lpstr>
      <vt:lpstr>Verdana</vt:lpstr>
      <vt:lpstr>Wingdings</vt:lpstr>
      <vt:lpstr>ieee_presentation_template</vt:lpstr>
      <vt:lpstr>CAN</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Controller Area Network (CAN bus)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IEEE CUSB 17</dc:creator>
  <cp:lastModifiedBy>Ahmed Yassin</cp:lastModifiedBy>
  <cp:revision>28</cp:revision>
  <dcterms:created xsi:type="dcterms:W3CDTF">2014-07-04T16:26:36Z</dcterms:created>
  <dcterms:modified xsi:type="dcterms:W3CDTF">2024-05-18T14:10:41Z</dcterms:modified>
</cp:coreProperties>
</file>